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"/>
  </p:notesMasterIdLst>
  <p:sldIdLst>
    <p:sldId id="260" r:id="rId2"/>
  </p:sldIdLst>
  <p:sldSz cx="24479250" cy="43200638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4" roundtripDataSignature="AMtx7mhV6cMGX3tuq+GXvRI+FU3umiHa2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8F17"/>
    <a:srgbClr val="176D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97"/>
    <p:restoredTop sz="93381" autoAdjust="0"/>
  </p:normalViewPr>
  <p:slideViewPr>
    <p:cSldViewPr snapToGrid="0">
      <p:cViewPr>
        <p:scale>
          <a:sx n="39" d="100"/>
          <a:sy n="39" d="100"/>
        </p:scale>
        <p:origin x="688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15" Type="http://schemas.openxmlformats.org/officeDocument/2006/relationships/presProps" Target="presProps.xml"/><Relationship Id="rId14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3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3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3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3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3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3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3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3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3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3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3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3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3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3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3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3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2554288" y="1143000"/>
            <a:ext cx="17494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6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3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3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3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3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3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3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3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3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54288" y="1143000"/>
            <a:ext cx="17494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as Partes de Conteúdo" type="twoObj">
  <p:cSld name="TWO_OBJECTS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1"/>
          <p:cNvSpPr txBox="1">
            <a:spLocks noGrp="1"/>
          </p:cNvSpPr>
          <p:nvPr>
            <p:ph type="title"/>
          </p:nvPr>
        </p:nvSpPr>
        <p:spPr>
          <a:xfrm>
            <a:off x="1682949" y="2300037"/>
            <a:ext cx="21113353" cy="8350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1"/>
          <p:cNvSpPr txBox="1">
            <a:spLocks noGrp="1"/>
          </p:cNvSpPr>
          <p:nvPr>
            <p:ph type="body" idx="1"/>
          </p:nvPr>
        </p:nvSpPr>
        <p:spPr>
          <a:xfrm>
            <a:off x="1682949" y="11500170"/>
            <a:ext cx="10403681" cy="27410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200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11"/>
          <p:cNvSpPr txBox="1">
            <a:spLocks noGrp="1"/>
          </p:cNvSpPr>
          <p:nvPr>
            <p:ph type="body" idx="2"/>
          </p:nvPr>
        </p:nvSpPr>
        <p:spPr>
          <a:xfrm>
            <a:off x="12392620" y="11500170"/>
            <a:ext cx="10403681" cy="27410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200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" name="Google Shape;19;p11"/>
          <p:cNvSpPr txBox="1">
            <a:spLocks noGrp="1"/>
          </p:cNvSpPr>
          <p:nvPr>
            <p:ph type="dt" idx="10"/>
          </p:nvPr>
        </p:nvSpPr>
        <p:spPr>
          <a:xfrm>
            <a:off x="1682949" y="40040594"/>
            <a:ext cx="5507831" cy="2300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1"/>
          <p:cNvSpPr txBox="1">
            <a:spLocks noGrp="1"/>
          </p:cNvSpPr>
          <p:nvPr>
            <p:ph type="ftr" idx="11"/>
          </p:nvPr>
        </p:nvSpPr>
        <p:spPr>
          <a:xfrm>
            <a:off x="8108752" y="40040594"/>
            <a:ext cx="8261747" cy="2300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1"/>
          <p:cNvSpPr txBox="1">
            <a:spLocks noGrp="1"/>
          </p:cNvSpPr>
          <p:nvPr>
            <p:ph type="sldNum" idx="12"/>
          </p:nvPr>
        </p:nvSpPr>
        <p:spPr>
          <a:xfrm>
            <a:off x="17288470" y="40040594"/>
            <a:ext cx="5507831" cy="2300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type="title">
  <p:cSld name="TITL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3"/>
          <p:cNvSpPr txBox="1">
            <a:spLocks noGrp="1"/>
          </p:cNvSpPr>
          <p:nvPr>
            <p:ph type="ctrTitle"/>
          </p:nvPr>
        </p:nvSpPr>
        <p:spPr>
          <a:xfrm>
            <a:off x="3059906" y="7070108"/>
            <a:ext cx="18359438" cy="15040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47"/>
              <a:buFont typeface="Calibri"/>
              <a:buNone/>
              <a:defRPr sz="12047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3"/>
          <p:cNvSpPr txBox="1">
            <a:spLocks noGrp="1"/>
          </p:cNvSpPr>
          <p:nvPr>
            <p:ph type="subTitle" idx="1"/>
          </p:nvPr>
        </p:nvSpPr>
        <p:spPr>
          <a:xfrm>
            <a:off x="3059906" y="22690338"/>
            <a:ext cx="18359438" cy="10430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2008"/>
              </a:spcBef>
              <a:spcAft>
                <a:spcPts val="0"/>
              </a:spcAft>
              <a:buClr>
                <a:schemeClr val="dk1"/>
              </a:buClr>
              <a:buSzPts val="4819"/>
              <a:buNone/>
              <a:defRPr sz="4819"/>
            </a:lvl1pPr>
            <a:lvl2pPr lvl="1" algn="ctr">
              <a:lnSpc>
                <a:spcPct val="90000"/>
              </a:lnSpc>
              <a:spcBef>
                <a:spcPts val="1004"/>
              </a:spcBef>
              <a:spcAft>
                <a:spcPts val="0"/>
              </a:spcAft>
              <a:buClr>
                <a:schemeClr val="dk1"/>
              </a:buClr>
              <a:buSzPts val="4016"/>
              <a:buNone/>
              <a:defRPr sz="4016"/>
            </a:lvl2pPr>
            <a:lvl3pPr lvl="2" algn="ctr">
              <a:lnSpc>
                <a:spcPct val="90000"/>
              </a:lnSpc>
              <a:spcBef>
                <a:spcPts val="1004"/>
              </a:spcBef>
              <a:spcAft>
                <a:spcPts val="0"/>
              </a:spcAft>
              <a:buClr>
                <a:schemeClr val="dk1"/>
              </a:buClr>
              <a:buSzPts val="3614"/>
              <a:buNone/>
              <a:defRPr sz="3614"/>
            </a:lvl3pPr>
            <a:lvl4pPr lvl="3" algn="ctr">
              <a:lnSpc>
                <a:spcPct val="90000"/>
              </a:lnSpc>
              <a:spcBef>
                <a:spcPts val="1004"/>
              </a:spcBef>
              <a:spcAft>
                <a:spcPts val="0"/>
              </a:spcAft>
              <a:buClr>
                <a:schemeClr val="dk1"/>
              </a:buClr>
              <a:buSzPts val="3212"/>
              <a:buNone/>
              <a:defRPr sz="3212"/>
            </a:lvl4pPr>
            <a:lvl5pPr lvl="4" algn="ctr">
              <a:lnSpc>
                <a:spcPct val="90000"/>
              </a:lnSpc>
              <a:spcBef>
                <a:spcPts val="1004"/>
              </a:spcBef>
              <a:spcAft>
                <a:spcPts val="0"/>
              </a:spcAft>
              <a:buClr>
                <a:schemeClr val="dk1"/>
              </a:buClr>
              <a:buSzPts val="3212"/>
              <a:buNone/>
              <a:defRPr sz="3212"/>
            </a:lvl5pPr>
            <a:lvl6pPr lvl="5" algn="ctr">
              <a:lnSpc>
                <a:spcPct val="90000"/>
              </a:lnSpc>
              <a:spcBef>
                <a:spcPts val="1004"/>
              </a:spcBef>
              <a:spcAft>
                <a:spcPts val="0"/>
              </a:spcAft>
              <a:buClr>
                <a:schemeClr val="dk1"/>
              </a:buClr>
              <a:buSzPts val="3212"/>
              <a:buNone/>
              <a:defRPr sz="3212"/>
            </a:lvl6pPr>
            <a:lvl7pPr lvl="6" algn="ctr">
              <a:lnSpc>
                <a:spcPct val="90000"/>
              </a:lnSpc>
              <a:spcBef>
                <a:spcPts val="1004"/>
              </a:spcBef>
              <a:spcAft>
                <a:spcPts val="0"/>
              </a:spcAft>
              <a:buClr>
                <a:schemeClr val="dk1"/>
              </a:buClr>
              <a:buSzPts val="3212"/>
              <a:buNone/>
              <a:defRPr sz="3212"/>
            </a:lvl7pPr>
            <a:lvl8pPr lvl="7" algn="ctr">
              <a:lnSpc>
                <a:spcPct val="90000"/>
              </a:lnSpc>
              <a:spcBef>
                <a:spcPts val="1004"/>
              </a:spcBef>
              <a:spcAft>
                <a:spcPts val="0"/>
              </a:spcAft>
              <a:buClr>
                <a:schemeClr val="dk1"/>
              </a:buClr>
              <a:buSzPts val="3212"/>
              <a:buNone/>
              <a:defRPr sz="3212"/>
            </a:lvl8pPr>
            <a:lvl9pPr lvl="8" algn="ctr">
              <a:lnSpc>
                <a:spcPct val="90000"/>
              </a:lnSpc>
              <a:spcBef>
                <a:spcPts val="1004"/>
              </a:spcBef>
              <a:spcAft>
                <a:spcPts val="0"/>
              </a:spcAft>
              <a:buClr>
                <a:schemeClr val="dk1"/>
              </a:buClr>
              <a:buSzPts val="3212"/>
              <a:buNone/>
              <a:defRPr sz="3212"/>
            </a:lvl9pPr>
          </a:lstStyle>
          <a:p>
            <a:endParaRPr/>
          </a:p>
        </p:txBody>
      </p:sp>
      <p:sp>
        <p:nvSpPr>
          <p:cNvPr id="29" name="Google Shape;29;p13"/>
          <p:cNvSpPr txBox="1">
            <a:spLocks noGrp="1"/>
          </p:cNvSpPr>
          <p:nvPr>
            <p:ph type="dt" idx="10"/>
          </p:nvPr>
        </p:nvSpPr>
        <p:spPr>
          <a:xfrm>
            <a:off x="1682949" y="40040594"/>
            <a:ext cx="5507831" cy="2300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3"/>
          <p:cNvSpPr txBox="1">
            <a:spLocks noGrp="1"/>
          </p:cNvSpPr>
          <p:nvPr>
            <p:ph type="ftr" idx="11"/>
          </p:nvPr>
        </p:nvSpPr>
        <p:spPr>
          <a:xfrm>
            <a:off x="8108752" y="40040594"/>
            <a:ext cx="8261747" cy="2300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3"/>
          <p:cNvSpPr txBox="1">
            <a:spLocks noGrp="1"/>
          </p:cNvSpPr>
          <p:nvPr>
            <p:ph type="sldNum" idx="12"/>
          </p:nvPr>
        </p:nvSpPr>
        <p:spPr>
          <a:xfrm>
            <a:off x="17288470" y="40040594"/>
            <a:ext cx="5507831" cy="2300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OBJEC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4"/>
          <p:cNvSpPr txBox="1">
            <a:spLocks noGrp="1"/>
          </p:cNvSpPr>
          <p:nvPr>
            <p:ph type="title"/>
          </p:nvPr>
        </p:nvSpPr>
        <p:spPr>
          <a:xfrm>
            <a:off x="1682949" y="2300037"/>
            <a:ext cx="21113353" cy="8350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4"/>
          <p:cNvSpPr txBox="1">
            <a:spLocks noGrp="1"/>
          </p:cNvSpPr>
          <p:nvPr>
            <p:ph type="body" idx="1"/>
          </p:nvPr>
        </p:nvSpPr>
        <p:spPr>
          <a:xfrm>
            <a:off x="1682949" y="11500170"/>
            <a:ext cx="21113353" cy="27410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200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14"/>
          <p:cNvSpPr txBox="1">
            <a:spLocks noGrp="1"/>
          </p:cNvSpPr>
          <p:nvPr>
            <p:ph type="dt" idx="10"/>
          </p:nvPr>
        </p:nvSpPr>
        <p:spPr>
          <a:xfrm>
            <a:off x="1682949" y="40040594"/>
            <a:ext cx="5507831" cy="2300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4"/>
          <p:cNvSpPr txBox="1">
            <a:spLocks noGrp="1"/>
          </p:cNvSpPr>
          <p:nvPr>
            <p:ph type="ftr" idx="11"/>
          </p:nvPr>
        </p:nvSpPr>
        <p:spPr>
          <a:xfrm>
            <a:off x="8108752" y="40040594"/>
            <a:ext cx="8261747" cy="2300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4"/>
          <p:cNvSpPr txBox="1">
            <a:spLocks noGrp="1"/>
          </p:cNvSpPr>
          <p:nvPr>
            <p:ph type="sldNum" idx="12"/>
          </p:nvPr>
        </p:nvSpPr>
        <p:spPr>
          <a:xfrm>
            <a:off x="17288470" y="40040594"/>
            <a:ext cx="5507831" cy="2300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ção" type="secHead">
  <p:cSld name="SECTION_HEAD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5"/>
          <p:cNvSpPr txBox="1">
            <a:spLocks noGrp="1"/>
          </p:cNvSpPr>
          <p:nvPr>
            <p:ph type="title"/>
          </p:nvPr>
        </p:nvSpPr>
        <p:spPr>
          <a:xfrm>
            <a:off x="1670199" y="10770165"/>
            <a:ext cx="21113353" cy="17970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47"/>
              <a:buFont typeface="Calibri"/>
              <a:buNone/>
              <a:defRPr sz="12047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5"/>
          <p:cNvSpPr txBox="1">
            <a:spLocks noGrp="1"/>
          </p:cNvSpPr>
          <p:nvPr>
            <p:ph type="body" idx="1"/>
          </p:nvPr>
        </p:nvSpPr>
        <p:spPr>
          <a:xfrm>
            <a:off x="1670199" y="28910433"/>
            <a:ext cx="21113353" cy="9450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8"/>
              </a:spcBef>
              <a:spcAft>
                <a:spcPts val="0"/>
              </a:spcAft>
              <a:buClr>
                <a:srgbClr val="888888"/>
              </a:buClr>
              <a:buSzPts val="4819"/>
              <a:buNone/>
              <a:defRPr sz="4819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1004"/>
              </a:spcBef>
              <a:spcAft>
                <a:spcPts val="0"/>
              </a:spcAft>
              <a:buClr>
                <a:srgbClr val="888888"/>
              </a:buClr>
              <a:buSzPts val="4016"/>
              <a:buNone/>
              <a:defRPr sz="4016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1004"/>
              </a:spcBef>
              <a:spcAft>
                <a:spcPts val="0"/>
              </a:spcAft>
              <a:buClr>
                <a:srgbClr val="888888"/>
              </a:buClr>
              <a:buSzPts val="3614"/>
              <a:buNone/>
              <a:defRPr sz="3614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1004"/>
              </a:spcBef>
              <a:spcAft>
                <a:spcPts val="0"/>
              </a:spcAft>
              <a:buClr>
                <a:srgbClr val="888888"/>
              </a:buClr>
              <a:buSzPts val="3212"/>
              <a:buNone/>
              <a:defRPr sz="3212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1004"/>
              </a:spcBef>
              <a:spcAft>
                <a:spcPts val="0"/>
              </a:spcAft>
              <a:buClr>
                <a:srgbClr val="888888"/>
              </a:buClr>
              <a:buSzPts val="3212"/>
              <a:buNone/>
              <a:defRPr sz="3212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1004"/>
              </a:spcBef>
              <a:spcAft>
                <a:spcPts val="0"/>
              </a:spcAft>
              <a:buClr>
                <a:srgbClr val="888888"/>
              </a:buClr>
              <a:buSzPts val="3212"/>
              <a:buNone/>
              <a:defRPr sz="3212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1004"/>
              </a:spcBef>
              <a:spcAft>
                <a:spcPts val="0"/>
              </a:spcAft>
              <a:buClr>
                <a:srgbClr val="888888"/>
              </a:buClr>
              <a:buSzPts val="3212"/>
              <a:buNone/>
              <a:defRPr sz="3212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1004"/>
              </a:spcBef>
              <a:spcAft>
                <a:spcPts val="0"/>
              </a:spcAft>
              <a:buClr>
                <a:srgbClr val="888888"/>
              </a:buClr>
              <a:buSzPts val="3212"/>
              <a:buNone/>
              <a:defRPr sz="3212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1004"/>
              </a:spcBef>
              <a:spcAft>
                <a:spcPts val="0"/>
              </a:spcAft>
              <a:buClr>
                <a:srgbClr val="888888"/>
              </a:buClr>
              <a:buSzPts val="3212"/>
              <a:buNone/>
              <a:defRPr sz="3212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15"/>
          <p:cNvSpPr txBox="1">
            <a:spLocks noGrp="1"/>
          </p:cNvSpPr>
          <p:nvPr>
            <p:ph type="dt" idx="10"/>
          </p:nvPr>
        </p:nvSpPr>
        <p:spPr>
          <a:xfrm>
            <a:off x="1682949" y="40040594"/>
            <a:ext cx="5507831" cy="2300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5"/>
          <p:cNvSpPr txBox="1">
            <a:spLocks noGrp="1"/>
          </p:cNvSpPr>
          <p:nvPr>
            <p:ph type="ftr" idx="11"/>
          </p:nvPr>
        </p:nvSpPr>
        <p:spPr>
          <a:xfrm>
            <a:off x="8108752" y="40040594"/>
            <a:ext cx="8261747" cy="2300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5"/>
          <p:cNvSpPr txBox="1">
            <a:spLocks noGrp="1"/>
          </p:cNvSpPr>
          <p:nvPr>
            <p:ph type="sldNum" idx="12"/>
          </p:nvPr>
        </p:nvSpPr>
        <p:spPr>
          <a:xfrm>
            <a:off x="17288470" y="40040594"/>
            <a:ext cx="5507831" cy="2300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6"/>
          <p:cNvSpPr txBox="1">
            <a:spLocks noGrp="1"/>
          </p:cNvSpPr>
          <p:nvPr>
            <p:ph type="title"/>
          </p:nvPr>
        </p:nvSpPr>
        <p:spPr>
          <a:xfrm>
            <a:off x="1686137" y="2300037"/>
            <a:ext cx="21113353" cy="8350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6"/>
          <p:cNvSpPr txBox="1">
            <a:spLocks noGrp="1"/>
          </p:cNvSpPr>
          <p:nvPr>
            <p:ph type="body" idx="1"/>
          </p:nvPr>
        </p:nvSpPr>
        <p:spPr>
          <a:xfrm>
            <a:off x="1686138" y="10590160"/>
            <a:ext cx="10355869" cy="5190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8"/>
              </a:spcBef>
              <a:spcAft>
                <a:spcPts val="0"/>
              </a:spcAft>
              <a:buClr>
                <a:schemeClr val="dk1"/>
              </a:buClr>
              <a:buSzPts val="4819"/>
              <a:buNone/>
              <a:defRPr sz="4819" b="1"/>
            </a:lvl1pPr>
            <a:lvl2pPr marL="914400" lvl="1" indent="-228600" algn="l">
              <a:lnSpc>
                <a:spcPct val="90000"/>
              </a:lnSpc>
              <a:spcBef>
                <a:spcPts val="1004"/>
              </a:spcBef>
              <a:spcAft>
                <a:spcPts val="0"/>
              </a:spcAft>
              <a:buClr>
                <a:schemeClr val="dk1"/>
              </a:buClr>
              <a:buSzPts val="4016"/>
              <a:buNone/>
              <a:defRPr sz="4016" b="1"/>
            </a:lvl2pPr>
            <a:lvl3pPr marL="1371600" lvl="2" indent="-228600" algn="l">
              <a:lnSpc>
                <a:spcPct val="90000"/>
              </a:lnSpc>
              <a:spcBef>
                <a:spcPts val="1004"/>
              </a:spcBef>
              <a:spcAft>
                <a:spcPts val="0"/>
              </a:spcAft>
              <a:buClr>
                <a:schemeClr val="dk1"/>
              </a:buClr>
              <a:buSzPts val="3614"/>
              <a:buNone/>
              <a:defRPr sz="3614" b="1"/>
            </a:lvl3pPr>
            <a:lvl4pPr marL="1828800" lvl="3" indent="-228600" algn="l">
              <a:lnSpc>
                <a:spcPct val="90000"/>
              </a:lnSpc>
              <a:spcBef>
                <a:spcPts val="1004"/>
              </a:spcBef>
              <a:spcAft>
                <a:spcPts val="0"/>
              </a:spcAft>
              <a:buClr>
                <a:schemeClr val="dk1"/>
              </a:buClr>
              <a:buSzPts val="3212"/>
              <a:buNone/>
              <a:defRPr sz="3212" b="1"/>
            </a:lvl4pPr>
            <a:lvl5pPr marL="2286000" lvl="4" indent="-228600" algn="l">
              <a:lnSpc>
                <a:spcPct val="90000"/>
              </a:lnSpc>
              <a:spcBef>
                <a:spcPts val="1004"/>
              </a:spcBef>
              <a:spcAft>
                <a:spcPts val="0"/>
              </a:spcAft>
              <a:buClr>
                <a:schemeClr val="dk1"/>
              </a:buClr>
              <a:buSzPts val="3212"/>
              <a:buNone/>
              <a:defRPr sz="3212" b="1"/>
            </a:lvl5pPr>
            <a:lvl6pPr marL="2743200" lvl="5" indent="-228600" algn="l">
              <a:lnSpc>
                <a:spcPct val="90000"/>
              </a:lnSpc>
              <a:spcBef>
                <a:spcPts val="1004"/>
              </a:spcBef>
              <a:spcAft>
                <a:spcPts val="0"/>
              </a:spcAft>
              <a:buClr>
                <a:schemeClr val="dk1"/>
              </a:buClr>
              <a:buSzPts val="3212"/>
              <a:buNone/>
              <a:defRPr sz="3212" b="1"/>
            </a:lvl6pPr>
            <a:lvl7pPr marL="3200400" lvl="6" indent="-228600" algn="l">
              <a:lnSpc>
                <a:spcPct val="90000"/>
              </a:lnSpc>
              <a:spcBef>
                <a:spcPts val="1004"/>
              </a:spcBef>
              <a:spcAft>
                <a:spcPts val="0"/>
              </a:spcAft>
              <a:buClr>
                <a:schemeClr val="dk1"/>
              </a:buClr>
              <a:buSzPts val="3212"/>
              <a:buNone/>
              <a:defRPr sz="3212" b="1"/>
            </a:lvl7pPr>
            <a:lvl8pPr marL="3657600" lvl="7" indent="-228600" algn="l">
              <a:lnSpc>
                <a:spcPct val="90000"/>
              </a:lnSpc>
              <a:spcBef>
                <a:spcPts val="1004"/>
              </a:spcBef>
              <a:spcAft>
                <a:spcPts val="0"/>
              </a:spcAft>
              <a:buClr>
                <a:schemeClr val="dk1"/>
              </a:buClr>
              <a:buSzPts val="3212"/>
              <a:buNone/>
              <a:defRPr sz="3212" b="1"/>
            </a:lvl8pPr>
            <a:lvl9pPr marL="4114800" lvl="8" indent="-228600" algn="l">
              <a:lnSpc>
                <a:spcPct val="90000"/>
              </a:lnSpc>
              <a:spcBef>
                <a:spcPts val="1004"/>
              </a:spcBef>
              <a:spcAft>
                <a:spcPts val="0"/>
              </a:spcAft>
              <a:buClr>
                <a:schemeClr val="dk1"/>
              </a:buClr>
              <a:buSzPts val="3212"/>
              <a:buNone/>
              <a:defRPr sz="3212" b="1"/>
            </a:lvl9pPr>
          </a:lstStyle>
          <a:p>
            <a:endParaRPr/>
          </a:p>
        </p:txBody>
      </p:sp>
      <p:sp>
        <p:nvSpPr>
          <p:cNvPr id="47" name="Google Shape;47;p16"/>
          <p:cNvSpPr txBox="1">
            <a:spLocks noGrp="1"/>
          </p:cNvSpPr>
          <p:nvPr>
            <p:ph type="body" idx="2"/>
          </p:nvPr>
        </p:nvSpPr>
        <p:spPr>
          <a:xfrm>
            <a:off x="1686138" y="15780233"/>
            <a:ext cx="10355869" cy="23210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200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16"/>
          <p:cNvSpPr txBox="1">
            <a:spLocks noGrp="1"/>
          </p:cNvSpPr>
          <p:nvPr>
            <p:ph type="body" idx="3"/>
          </p:nvPr>
        </p:nvSpPr>
        <p:spPr>
          <a:xfrm>
            <a:off x="12392620" y="10590160"/>
            <a:ext cx="10406870" cy="5190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8"/>
              </a:spcBef>
              <a:spcAft>
                <a:spcPts val="0"/>
              </a:spcAft>
              <a:buClr>
                <a:schemeClr val="dk1"/>
              </a:buClr>
              <a:buSzPts val="4819"/>
              <a:buNone/>
              <a:defRPr sz="4819" b="1"/>
            </a:lvl1pPr>
            <a:lvl2pPr marL="914400" lvl="1" indent="-228600" algn="l">
              <a:lnSpc>
                <a:spcPct val="90000"/>
              </a:lnSpc>
              <a:spcBef>
                <a:spcPts val="1004"/>
              </a:spcBef>
              <a:spcAft>
                <a:spcPts val="0"/>
              </a:spcAft>
              <a:buClr>
                <a:schemeClr val="dk1"/>
              </a:buClr>
              <a:buSzPts val="4016"/>
              <a:buNone/>
              <a:defRPr sz="4016" b="1"/>
            </a:lvl2pPr>
            <a:lvl3pPr marL="1371600" lvl="2" indent="-228600" algn="l">
              <a:lnSpc>
                <a:spcPct val="90000"/>
              </a:lnSpc>
              <a:spcBef>
                <a:spcPts val="1004"/>
              </a:spcBef>
              <a:spcAft>
                <a:spcPts val="0"/>
              </a:spcAft>
              <a:buClr>
                <a:schemeClr val="dk1"/>
              </a:buClr>
              <a:buSzPts val="3614"/>
              <a:buNone/>
              <a:defRPr sz="3614" b="1"/>
            </a:lvl3pPr>
            <a:lvl4pPr marL="1828800" lvl="3" indent="-228600" algn="l">
              <a:lnSpc>
                <a:spcPct val="90000"/>
              </a:lnSpc>
              <a:spcBef>
                <a:spcPts val="1004"/>
              </a:spcBef>
              <a:spcAft>
                <a:spcPts val="0"/>
              </a:spcAft>
              <a:buClr>
                <a:schemeClr val="dk1"/>
              </a:buClr>
              <a:buSzPts val="3212"/>
              <a:buNone/>
              <a:defRPr sz="3212" b="1"/>
            </a:lvl4pPr>
            <a:lvl5pPr marL="2286000" lvl="4" indent="-228600" algn="l">
              <a:lnSpc>
                <a:spcPct val="90000"/>
              </a:lnSpc>
              <a:spcBef>
                <a:spcPts val="1004"/>
              </a:spcBef>
              <a:spcAft>
                <a:spcPts val="0"/>
              </a:spcAft>
              <a:buClr>
                <a:schemeClr val="dk1"/>
              </a:buClr>
              <a:buSzPts val="3212"/>
              <a:buNone/>
              <a:defRPr sz="3212" b="1"/>
            </a:lvl5pPr>
            <a:lvl6pPr marL="2743200" lvl="5" indent="-228600" algn="l">
              <a:lnSpc>
                <a:spcPct val="90000"/>
              </a:lnSpc>
              <a:spcBef>
                <a:spcPts val="1004"/>
              </a:spcBef>
              <a:spcAft>
                <a:spcPts val="0"/>
              </a:spcAft>
              <a:buClr>
                <a:schemeClr val="dk1"/>
              </a:buClr>
              <a:buSzPts val="3212"/>
              <a:buNone/>
              <a:defRPr sz="3212" b="1"/>
            </a:lvl6pPr>
            <a:lvl7pPr marL="3200400" lvl="6" indent="-228600" algn="l">
              <a:lnSpc>
                <a:spcPct val="90000"/>
              </a:lnSpc>
              <a:spcBef>
                <a:spcPts val="1004"/>
              </a:spcBef>
              <a:spcAft>
                <a:spcPts val="0"/>
              </a:spcAft>
              <a:buClr>
                <a:schemeClr val="dk1"/>
              </a:buClr>
              <a:buSzPts val="3212"/>
              <a:buNone/>
              <a:defRPr sz="3212" b="1"/>
            </a:lvl7pPr>
            <a:lvl8pPr marL="3657600" lvl="7" indent="-228600" algn="l">
              <a:lnSpc>
                <a:spcPct val="90000"/>
              </a:lnSpc>
              <a:spcBef>
                <a:spcPts val="1004"/>
              </a:spcBef>
              <a:spcAft>
                <a:spcPts val="0"/>
              </a:spcAft>
              <a:buClr>
                <a:schemeClr val="dk1"/>
              </a:buClr>
              <a:buSzPts val="3212"/>
              <a:buNone/>
              <a:defRPr sz="3212" b="1"/>
            </a:lvl8pPr>
            <a:lvl9pPr marL="4114800" lvl="8" indent="-228600" algn="l">
              <a:lnSpc>
                <a:spcPct val="90000"/>
              </a:lnSpc>
              <a:spcBef>
                <a:spcPts val="1004"/>
              </a:spcBef>
              <a:spcAft>
                <a:spcPts val="0"/>
              </a:spcAft>
              <a:buClr>
                <a:schemeClr val="dk1"/>
              </a:buClr>
              <a:buSzPts val="3212"/>
              <a:buNone/>
              <a:defRPr sz="3212" b="1"/>
            </a:lvl9pPr>
          </a:lstStyle>
          <a:p>
            <a:endParaRPr/>
          </a:p>
        </p:txBody>
      </p:sp>
      <p:sp>
        <p:nvSpPr>
          <p:cNvPr id="49" name="Google Shape;49;p16"/>
          <p:cNvSpPr txBox="1">
            <a:spLocks noGrp="1"/>
          </p:cNvSpPr>
          <p:nvPr>
            <p:ph type="body" idx="4"/>
          </p:nvPr>
        </p:nvSpPr>
        <p:spPr>
          <a:xfrm>
            <a:off x="12392620" y="15780233"/>
            <a:ext cx="10406870" cy="23210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200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16"/>
          <p:cNvSpPr txBox="1">
            <a:spLocks noGrp="1"/>
          </p:cNvSpPr>
          <p:nvPr>
            <p:ph type="dt" idx="10"/>
          </p:nvPr>
        </p:nvSpPr>
        <p:spPr>
          <a:xfrm>
            <a:off x="1682949" y="40040594"/>
            <a:ext cx="5507831" cy="2300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6"/>
          <p:cNvSpPr txBox="1">
            <a:spLocks noGrp="1"/>
          </p:cNvSpPr>
          <p:nvPr>
            <p:ph type="ftr" idx="11"/>
          </p:nvPr>
        </p:nvSpPr>
        <p:spPr>
          <a:xfrm>
            <a:off x="8108752" y="40040594"/>
            <a:ext cx="8261747" cy="2300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6"/>
          <p:cNvSpPr txBox="1">
            <a:spLocks noGrp="1"/>
          </p:cNvSpPr>
          <p:nvPr>
            <p:ph type="sldNum" idx="12"/>
          </p:nvPr>
        </p:nvSpPr>
        <p:spPr>
          <a:xfrm>
            <a:off x="17288470" y="40040594"/>
            <a:ext cx="5507831" cy="2300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8"/>
          <p:cNvSpPr txBox="1">
            <a:spLocks noGrp="1"/>
          </p:cNvSpPr>
          <p:nvPr>
            <p:ph type="title"/>
          </p:nvPr>
        </p:nvSpPr>
        <p:spPr>
          <a:xfrm>
            <a:off x="1686138" y="2880042"/>
            <a:ext cx="7895195" cy="10080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25"/>
              <a:buFont typeface="Calibri"/>
              <a:buNone/>
              <a:defRPr sz="6425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8"/>
          <p:cNvSpPr txBox="1">
            <a:spLocks noGrp="1"/>
          </p:cNvSpPr>
          <p:nvPr>
            <p:ph type="body" idx="1"/>
          </p:nvPr>
        </p:nvSpPr>
        <p:spPr>
          <a:xfrm>
            <a:off x="10406870" y="6220095"/>
            <a:ext cx="12392620" cy="30700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636587" algn="l">
              <a:lnSpc>
                <a:spcPct val="90000"/>
              </a:lnSpc>
              <a:spcBef>
                <a:spcPts val="2008"/>
              </a:spcBef>
              <a:spcAft>
                <a:spcPts val="0"/>
              </a:spcAft>
              <a:buClr>
                <a:schemeClr val="dk1"/>
              </a:buClr>
              <a:buSzPts val="6425"/>
              <a:buChar char="•"/>
              <a:defRPr sz="6425"/>
            </a:lvl1pPr>
            <a:lvl2pPr marL="914400" lvl="1" indent="-585597" algn="l">
              <a:lnSpc>
                <a:spcPct val="90000"/>
              </a:lnSpc>
              <a:spcBef>
                <a:spcPts val="1004"/>
              </a:spcBef>
              <a:spcAft>
                <a:spcPts val="0"/>
              </a:spcAft>
              <a:buClr>
                <a:schemeClr val="dk1"/>
              </a:buClr>
              <a:buSzPts val="5622"/>
              <a:buChar char="•"/>
              <a:defRPr sz="5622"/>
            </a:lvl2pPr>
            <a:lvl3pPr marL="1371600" lvl="2" indent="-534606" algn="l">
              <a:lnSpc>
                <a:spcPct val="90000"/>
              </a:lnSpc>
              <a:spcBef>
                <a:spcPts val="1004"/>
              </a:spcBef>
              <a:spcAft>
                <a:spcPts val="0"/>
              </a:spcAft>
              <a:buClr>
                <a:schemeClr val="dk1"/>
              </a:buClr>
              <a:buSzPts val="4819"/>
              <a:buChar char="•"/>
              <a:defRPr sz="4819"/>
            </a:lvl3pPr>
            <a:lvl4pPr marL="1828800" lvl="3" indent="-483616" algn="l">
              <a:lnSpc>
                <a:spcPct val="90000"/>
              </a:lnSpc>
              <a:spcBef>
                <a:spcPts val="1004"/>
              </a:spcBef>
              <a:spcAft>
                <a:spcPts val="0"/>
              </a:spcAft>
              <a:buClr>
                <a:schemeClr val="dk1"/>
              </a:buClr>
              <a:buSzPts val="4016"/>
              <a:buChar char="•"/>
              <a:defRPr sz="4016"/>
            </a:lvl4pPr>
            <a:lvl5pPr marL="2286000" lvl="4" indent="-483616" algn="l">
              <a:lnSpc>
                <a:spcPct val="90000"/>
              </a:lnSpc>
              <a:spcBef>
                <a:spcPts val="1004"/>
              </a:spcBef>
              <a:spcAft>
                <a:spcPts val="0"/>
              </a:spcAft>
              <a:buClr>
                <a:schemeClr val="dk1"/>
              </a:buClr>
              <a:buSzPts val="4016"/>
              <a:buChar char="•"/>
              <a:defRPr sz="4016"/>
            </a:lvl5pPr>
            <a:lvl6pPr marL="2743200" lvl="5" indent="-483616" algn="l">
              <a:lnSpc>
                <a:spcPct val="90000"/>
              </a:lnSpc>
              <a:spcBef>
                <a:spcPts val="1004"/>
              </a:spcBef>
              <a:spcAft>
                <a:spcPts val="0"/>
              </a:spcAft>
              <a:buClr>
                <a:schemeClr val="dk1"/>
              </a:buClr>
              <a:buSzPts val="4016"/>
              <a:buChar char="•"/>
              <a:defRPr sz="4016"/>
            </a:lvl6pPr>
            <a:lvl7pPr marL="3200400" lvl="6" indent="-483616" algn="l">
              <a:lnSpc>
                <a:spcPct val="90000"/>
              </a:lnSpc>
              <a:spcBef>
                <a:spcPts val="1004"/>
              </a:spcBef>
              <a:spcAft>
                <a:spcPts val="0"/>
              </a:spcAft>
              <a:buClr>
                <a:schemeClr val="dk1"/>
              </a:buClr>
              <a:buSzPts val="4016"/>
              <a:buChar char="•"/>
              <a:defRPr sz="4016"/>
            </a:lvl7pPr>
            <a:lvl8pPr marL="3657600" lvl="7" indent="-483616" algn="l">
              <a:lnSpc>
                <a:spcPct val="90000"/>
              </a:lnSpc>
              <a:spcBef>
                <a:spcPts val="1004"/>
              </a:spcBef>
              <a:spcAft>
                <a:spcPts val="0"/>
              </a:spcAft>
              <a:buClr>
                <a:schemeClr val="dk1"/>
              </a:buClr>
              <a:buSzPts val="4016"/>
              <a:buChar char="•"/>
              <a:defRPr sz="4016"/>
            </a:lvl8pPr>
            <a:lvl9pPr marL="4114800" lvl="8" indent="-483615" algn="l">
              <a:lnSpc>
                <a:spcPct val="90000"/>
              </a:lnSpc>
              <a:spcBef>
                <a:spcPts val="1004"/>
              </a:spcBef>
              <a:spcAft>
                <a:spcPts val="0"/>
              </a:spcAft>
              <a:buClr>
                <a:schemeClr val="dk1"/>
              </a:buClr>
              <a:buSzPts val="4016"/>
              <a:buChar char="•"/>
              <a:defRPr sz="4016"/>
            </a:lvl9pPr>
          </a:lstStyle>
          <a:p>
            <a:endParaRPr/>
          </a:p>
        </p:txBody>
      </p:sp>
      <p:sp>
        <p:nvSpPr>
          <p:cNvPr id="61" name="Google Shape;61;p18"/>
          <p:cNvSpPr txBox="1">
            <a:spLocks noGrp="1"/>
          </p:cNvSpPr>
          <p:nvPr>
            <p:ph type="body" idx="2"/>
          </p:nvPr>
        </p:nvSpPr>
        <p:spPr>
          <a:xfrm>
            <a:off x="1686138" y="12960191"/>
            <a:ext cx="7895195" cy="24010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8"/>
              </a:spcBef>
              <a:spcAft>
                <a:spcPts val="0"/>
              </a:spcAft>
              <a:buClr>
                <a:schemeClr val="dk1"/>
              </a:buClr>
              <a:buSzPts val="3212"/>
              <a:buNone/>
              <a:defRPr sz="3212"/>
            </a:lvl1pPr>
            <a:lvl2pPr marL="914400" lvl="1" indent="-228600" algn="l">
              <a:lnSpc>
                <a:spcPct val="90000"/>
              </a:lnSpc>
              <a:spcBef>
                <a:spcPts val="1004"/>
              </a:spcBef>
              <a:spcAft>
                <a:spcPts val="0"/>
              </a:spcAft>
              <a:buClr>
                <a:schemeClr val="dk1"/>
              </a:buClr>
              <a:buSzPts val="2811"/>
              <a:buNone/>
              <a:defRPr sz="2811"/>
            </a:lvl2pPr>
            <a:lvl3pPr marL="1371600" lvl="2" indent="-228600" algn="l">
              <a:lnSpc>
                <a:spcPct val="90000"/>
              </a:lnSpc>
              <a:spcBef>
                <a:spcPts val="1004"/>
              </a:spcBef>
              <a:spcAft>
                <a:spcPts val="0"/>
              </a:spcAft>
              <a:buClr>
                <a:schemeClr val="dk1"/>
              </a:buClr>
              <a:buSzPts val="2409"/>
              <a:buNone/>
              <a:defRPr sz="2409"/>
            </a:lvl3pPr>
            <a:lvl4pPr marL="1828800" lvl="3" indent="-228600" algn="l">
              <a:lnSpc>
                <a:spcPct val="90000"/>
              </a:lnSpc>
              <a:spcBef>
                <a:spcPts val="1004"/>
              </a:spcBef>
              <a:spcAft>
                <a:spcPts val="0"/>
              </a:spcAft>
              <a:buClr>
                <a:schemeClr val="dk1"/>
              </a:buClr>
              <a:buSzPts val="2008"/>
              <a:buNone/>
              <a:defRPr sz="2008"/>
            </a:lvl4pPr>
            <a:lvl5pPr marL="2286000" lvl="4" indent="-228600" algn="l">
              <a:lnSpc>
                <a:spcPct val="90000"/>
              </a:lnSpc>
              <a:spcBef>
                <a:spcPts val="1004"/>
              </a:spcBef>
              <a:spcAft>
                <a:spcPts val="0"/>
              </a:spcAft>
              <a:buClr>
                <a:schemeClr val="dk1"/>
              </a:buClr>
              <a:buSzPts val="2008"/>
              <a:buNone/>
              <a:defRPr sz="2008"/>
            </a:lvl5pPr>
            <a:lvl6pPr marL="2743200" lvl="5" indent="-228600" algn="l">
              <a:lnSpc>
                <a:spcPct val="90000"/>
              </a:lnSpc>
              <a:spcBef>
                <a:spcPts val="1004"/>
              </a:spcBef>
              <a:spcAft>
                <a:spcPts val="0"/>
              </a:spcAft>
              <a:buClr>
                <a:schemeClr val="dk1"/>
              </a:buClr>
              <a:buSzPts val="2008"/>
              <a:buNone/>
              <a:defRPr sz="2008"/>
            </a:lvl6pPr>
            <a:lvl7pPr marL="3200400" lvl="6" indent="-228600" algn="l">
              <a:lnSpc>
                <a:spcPct val="90000"/>
              </a:lnSpc>
              <a:spcBef>
                <a:spcPts val="1004"/>
              </a:spcBef>
              <a:spcAft>
                <a:spcPts val="0"/>
              </a:spcAft>
              <a:buClr>
                <a:schemeClr val="dk1"/>
              </a:buClr>
              <a:buSzPts val="2008"/>
              <a:buNone/>
              <a:defRPr sz="2008"/>
            </a:lvl7pPr>
            <a:lvl8pPr marL="3657600" lvl="7" indent="-228600" algn="l">
              <a:lnSpc>
                <a:spcPct val="90000"/>
              </a:lnSpc>
              <a:spcBef>
                <a:spcPts val="1004"/>
              </a:spcBef>
              <a:spcAft>
                <a:spcPts val="0"/>
              </a:spcAft>
              <a:buClr>
                <a:schemeClr val="dk1"/>
              </a:buClr>
              <a:buSzPts val="2008"/>
              <a:buNone/>
              <a:defRPr sz="2008"/>
            </a:lvl8pPr>
            <a:lvl9pPr marL="4114800" lvl="8" indent="-228600" algn="l">
              <a:lnSpc>
                <a:spcPct val="90000"/>
              </a:lnSpc>
              <a:spcBef>
                <a:spcPts val="1004"/>
              </a:spcBef>
              <a:spcAft>
                <a:spcPts val="0"/>
              </a:spcAft>
              <a:buClr>
                <a:schemeClr val="dk1"/>
              </a:buClr>
              <a:buSzPts val="2008"/>
              <a:buNone/>
              <a:defRPr sz="2008"/>
            </a:lvl9pPr>
          </a:lstStyle>
          <a:p>
            <a:endParaRPr/>
          </a:p>
        </p:txBody>
      </p:sp>
      <p:sp>
        <p:nvSpPr>
          <p:cNvPr id="62" name="Google Shape;62;p18"/>
          <p:cNvSpPr txBox="1">
            <a:spLocks noGrp="1"/>
          </p:cNvSpPr>
          <p:nvPr>
            <p:ph type="dt" idx="10"/>
          </p:nvPr>
        </p:nvSpPr>
        <p:spPr>
          <a:xfrm>
            <a:off x="1682949" y="40040594"/>
            <a:ext cx="5507831" cy="2300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8"/>
          <p:cNvSpPr txBox="1">
            <a:spLocks noGrp="1"/>
          </p:cNvSpPr>
          <p:nvPr>
            <p:ph type="ftr" idx="11"/>
          </p:nvPr>
        </p:nvSpPr>
        <p:spPr>
          <a:xfrm>
            <a:off x="8108752" y="40040594"/>
            <a:ext cx="8261747" cy="2300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8"/>
          <p:cNvSpPr txBox="1">
            <a:spLocks noGrp="1"/>
          </p:cNvSpPr>
          <p:nvPr>
            <p:ph type="sldNum" idx="12"/>
          </p:nvPr>
        </p:nvSpPr>
        <p:spPr>
          <a:xfrm>
            <a:off x="17288470" y="40040594"/>
            <a:ext cx="5507831" cy="2300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9"/>
          <p:cNvSpPr txBox="1">
            <a:spLocks noGrp="1"/>
          </p:cNvSpPr>
          <p:nvPr>
            <p:ph type="title"/>
          </p:nvPr>
        </p:nvSpPr>
        <p:spPr>
          <a:xfrm>
            <a:off x="1686138" y="2880042"/>
            <a:ext cx="7895195" cy="10080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25"/>
              <a:buFont typeface="Calibri"/>
              <a:buNone/>
              <a:defRPr sz="6425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9"/>
          <p:cNvSpPr>
            <a:spLocks noGrp="1"/>
          </p:cNvSpPr>
          <p:nvPr>
            <p:ph type="pic" idx="2"/>
          </p:nvPr>
        </p:nvSpPr>
        <p:spPr>
          <a:xfrm>
            <a:off x="10406870" y="6220095"/>
            <a:ext cx="12392620" cy="30700453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9"/>
          <p:cNvSpPr txBox="1">
            <a:spLocks noGrp="1"/>
          </p:cNvSpPr>
          <p:nvPr>
            <p:ph type="body" idx="1"/>
          </p:nvPr>
        </p:nvSpPr>
        <p:spPr>
          <a:xfrm>
            <a:off x="1686138" y="12960191"/>
            <a:ext cx="7895195" cy="24010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8"/>
              </a:spcBef>
              <a:spcAft>
                <a:spcPts val="0"/>
              </a:spcAft>
              <a:buClr>
                <a:schemeClr val="dk1"/>
              </a:buClr>
              <a:buSzPts val="3212"/>
              <a:buNone/>
              <a:defRPr sz="3212"/>
            </a:lvl1pPr>
            <a:lvl2pPr marL="914400" lvl="1" indent="-228600" algn="l">
              <a:lnSpc>
                <a:spcPct val="90000"/>
              </a:lnSpc>
              <a:spcBef>
                <a:spcPts val="1004"/>
              </a:spcBef>
              <a:spcAft>
                <a:spcPts val="0"/>
              </a:spcAft>
              <a:buClr>
                <a:schemeClr val="dk1"/>
              </a:buClr>
              <a:buSzPts val="2811"/>
              <a:buNone/>
              <a:defRPr sz="2811"/>
            </a:lvl2pPr>
            <a:lvl3pPr marL="1371600" lvl="2" indent="-228600" algn="l">
              <a:lnSpc>
                <a:spcPct val="90000"/>
              </a:lnSpc>
              <a:spcBef>
                <a:spcPts val="1004"/>
              </a:spcBef>
              <a:spcAft>
                <a:spcPts val="0"/>
              </a:spcAft>
              <a:buClr>
                <a:schemeClr val="dk1"/>
              </a:buClr>
              <a:buSzPts val="2409"/>
              <a:buNone/>
              <a:defRPr sz="2409"/>
            </a:lvl3pPr>
            <a:lvl4pPr marL="1828800" lvl="3" indent="-228600" algn="l">
              <a:lnSpc>
                <a:spcPct val="90000"/>
              </a:lnSpc>
              <a:spcBef>
                <a:spcPts val="1004"/>
              </a:spcBef>
              <a:spcAft>
                <a:spcPts val="0"/>
              </a:spcAft>
              <a:buClr>
                <a:schemeClr val="dk1"/>
              </a:buClr>
              <a:buSzPts val="2008"/>
              <a:buNone/>
              <a:defRPr sz="2008"/>
            </a:lvl4pPr>
            <a:lvl5pPr marL="2286000" lvl="4" indent="-228600" algn="l">
              <a:lnSpc>
                <a:spcPct val="90000"/>
              </a:lnSpc>
              <a:spcBef>
                <a:spcPts val="1004"/>
              </a:spcBef>
              <a:spcAft>
                <a:spcPts val="0"/>
              </a:spcAft>
              <a:buClr>
                <a:schemeClr val="dk1"/>
              </a:buClr>
              <a:buSzPts val="2008"/>
              <a:buNone/>
              <a:defRPr sz="2008"/>
            </a:lvl5pPr>
            <a:lvl6pPr marL="2743200" lvl="5" indent="-228600" algn="l">
              <a:lnSpc>
                <a:spcPct val="90000"/>
              </a:lnSpc>
              <a:spcBef>
                <a:spcPts val="1004"/>
              </a:spcBef>
              <a:spcAft>
                <a:spcPts val="0"/>
              </a:spcAft>
              <a:buClr>
                <a:schemeClr val="dk1"/>
              </a:buClr>
              <a:buSzPts val="2008"/>
              <a:buNone/>
              <a:defRPr sz="2008"/>
            </a:lvl6pPr>
            <a:lvl7pPr marL="3200400" lvl="6" indent="-228600" algn="l">
              <a:lnSpc>
                <a:spcPct val="90000"/>
              </a:lnSpc>
              <a:spcBef>
                <a:spcPts val="1004"/>
              </a:spcBef>
              <a:spcAft>
                <a:spcPts val="0"/>
              </a:spcAft>
              <a:buClr>
                <a:schemeClr val="dk1"/>
              </a:buClr>
              <a:buSzPts val="2008"/>
              <a:buNone/>
              <a:defRPr sz="2008"/>
            </a:lvl7pPr>
            <a:lvl8pPr marL="3657600" lvl="7" indent="-228600" algn="l">
              <a:lnSpc>
                <a:spcPct val="90000"/>
              </a:lnSpc>
              <a:spcBef>
                <a:spcPts val="1004"/>
              </a:spcBef>
              <a:spcAft>
                <a:spcPts val="0"/>
              </a:spcAft>
              <a:buClr>
                <a:schemeClr val="dk1"/>
              </a:buClr>
              <a:buSzPts val="2008"/>
              <a:buNone/>
              <a:defRPr sz="2008"/>
            </a:lvl8pPr>
            <a:lvl9pPr marL="4114800" lvl="8" indent="-228600" algn="l">
              <a:lnSpc>
                <a:spcPct val="90000"/>
              </a:lnSpc>
              <a:spcBef>
                <a:spcPts val="1004"/>
              </a:spcBef>
              <a:spcAft>
                <a:spcPts val="0"/>
              </a:spcAft>
              <a:buClr>
                <a:schemeClr val="dk1"/>
              </a:buClr>
              <a:buSzPts val="2008"/>
              <a:buNone/>
              <a:defRPr sz="2008"/>
            </a:lvl9pPr>
          </a:lstStyle>
          <a:p>
            <a:endParaRPr/>
          </a:p>
        </p:txBody>
      </p:sp>
      <p:sp>
        <p:nvSpPr>
          <p:cNvPr id="69" name="Google Shape;69;p19"/>
          <p:cNvSpPr txBox="1">
            <a:spLocks noGrp="1"/>
          </p:cNvSpPr>
          <p:nvPr>
            <p:ph type="dt" idx="10"/>
          </p:nvPr>
        </p:nvSpPr>
        <p:spPr>
          <a:xfrm>
            <a:off x="1682949" y="40040594"/>
            <a:ext cx="5507831" cy="2300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9"/>
          <p:cNvSpPr txBox="1">
            <a:spLocks noGrp="1"/>
          </p:cNvSpPr>
          <p:nvPr>
            <p:ph type="ftr" idx="11"/>
          </p:nvPr>
        </p:nvSpPr>
        <p:spPr>
          <a:xfrm>
            <a:off x="8108752" y="40040594"/>
            <a:ext cx="8261747" cy="2300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9"/>
          <p:cNvSpPr txBox="1">
            <a:spLocks noGrp="1"/>
          </p:cNvSpPr>
          <p:nvPr>
            <p:ph type="sldNum" idx="12"/>
          </p:nvPr>
        </p:nvSpPr>
        <p:spPr>
          <a:xfrm>
            <a:off x="17288470" y="40040594"/>
            <a:ext cx="5507831" cy="2300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0"/>
          <p:cNvSpPr txBox="1">
            <a:spLocks noGrp="1"/>
          </p:cNvSpPr>
          <p:nvPr>
            <p:ph type="title"/>
          </p:nvPr>
        </p:nvSpPr>
        <p:spPr>
          <a:xfrm>
            <a:off x="1682949" y="2300037"/>
            <a:ext cx="21113353" cy="8350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0"/>
          <p:cNvSpPr txBox="1">
            <a:spLocks noGrp="1"/>
          </p:cNvSpPr>
          <p:nvPr>
            <p:ph type="body" idx="1"/>
          </p:nvPr>
        </p:nvSpPr>
        <p:spPr>
          <a:xfrm rot="5400000">
            <a:off x="-1465579" y="14648697"/>
            <a:ext cx="27410408" cy="21113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200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0"/>
          <p:cNvSpPr txBox="1">
            <a:spLocks noGrp="1"/>
          </p:cNvSpPr>
          <p:nvPr>
            <p:ph type="dt" idx="10"/>
          </p:nvPr>
        </p:nvSpPr>
        <p:spPr>
          <a:xfrm>
            <a:off x="1682949" y="40040594"/>
            <a:ext cx="5507831" cy="2300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0"/>
          <p:cNvSpPr txBox="1">
            <a:spLocks noGrp="1"/>
          </p:cNvSpPr>
          <p:nvPr>
            <p:ph type="ftr" idx="11"/>
          </p:nvPr>
        </p:nvSpPr>
        <p:spPr>
          <a:xfrm>
            <a:off x="8108752" y="40040594"/>
            <a:ext cx="8261747" cy="2300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0"/>
          <p:cNvSpPr txBox="1">
            <a:spLocks noGrp="1"/>
          </p:cNvSpPr>
          <p:nvPr>
            <p:ph type="sldNum" idx="12"/>
          </p:nvPr>
        </p:nvSpPr>
        <p:spPr>
          <a:xfrm>
            <a:off x="17288470" y="40040594"/>
            <a:ext cx="5507831" cy="2300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o e Título Vertical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1"/>
          <p:cNvSpPr txBox="1">
            <a:spLocks noGrp="1"/>
          </p:cNvSpPr>
          <p:nvPr>
            <p:ph type="title"/>
          </p:nvPr>
        </p:nvSpPr>
        <p:spPr>
          <a:xfrm rot="5400000">
            <a:off x="1851860" y="17966137"/>
            <a:ext cx="36610544" cy="5278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1"/>
          <p:cNvSpPr txBox="1">
            <a:spLocks noGrp="1"/>
          </p:cNvSpPr>
          <p:nvPr>
            <p:ph type="body" idx="1"/>
          </p:nvPr>
        </p:nvSpPr>
        <p:spPr>
          <a:xfrm rot="5400000">
            <a:off x="-8857811" y="12840794"/>
            <a:ext cx="36610544" cy="15529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200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1"/>
          <p:cNvSpPr txBox="1">
            <a:spLocks noGrp="1"/>
          </p:cNvSpPr>
          <p:nvPr>
            <p:ph type="dt" idx="10"/>
          </p:nvPr>
        </p:nvSpPr>
        <p:spPr>
          <a:xfrm>
            <a:off x="1682949" y="40040594"/>
            <a:ext cx="5507831" cy="2300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1"/>
          <p:cNvSpPr txBox="1">
            <a:spLocks noGrp="1"/>
          </p:cNvSpPr>
          <p:nvPr>
            <p:ph type="ftr" idx="11"/>
          </p:nvPr>
        </p:nvSpPr>
        <p:spPr>
          <a:xfrm>
            <a:off x="8108752" y="40040594"/>
            <a:ext cx="8261747" cy="2300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1"/>
          <p:cNvSpPr txBox="1">
            <a:spLocks noGrp="1"/>
          </p:cNvSpPr>
          <p:nvPr>
            <p:ph type="sldNum" idx="12"/>
          </p:nvPr>
        </p:nvSpPr>
        <p:spPr>
          <a:xfrm>
            <a:off x="17288470" y="40040594"/>
            <a:ext cx="5507831" cy="2300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0"/>
          <p:cNvSpPr txBox="1">
            <a:spLocks noGrp="1"/>
          </p:cNvSpPr>
          <p:nvPr>
            <p:ph type="title"/>
          </p:nvPr>
        </p:nvSpPr>
        <p:spPr>
          <a:xfrm>
            <a:off x="1682949" y="2300037"/>
            <a:ext cx="21113353" cy="8350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34"/>
              <a:buFont typeface="Calibri"/>
              <a:buNone/>
              <a:defRPr sz="88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0"/>
          <p:cNvSpPr txBox="1">
            <a:spLocks noGrp="1"/>
          </p:cNvSpPr>
          <p:nvPr>
            <p:ph type="body" idx="1"/>
          </p:nvPr>
        </p:nvSpPr>
        <p:spPr>
          <a:xfrm>
            <a:off x="1682949" y="11500170"/>
            <a:ext cx="21113353" cy="27410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585597" algn="l" rtl="0">
              <a:lnSpc>
                <a:spcPct val="90000"/>
              </a:lnSpc>
              <a:spcBef>
                <a:spcPts val="2008"/>
              </a:spcBef>
              <a:spcAft>
                <a:spcPts val="0"/>
              </a:spcAft>
              <a:buClr>
                <a:schemeClr val="dk1"/>
              </a:buClr>
              <a:buSzPts val="5622"/>
              <a:buFont typeface="Arial"/>
              <a:buChar char="•"/>
              <a:defRPr sz="562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534606" algn="l" rtl="0">
              <a:lnSpc>
                <a:spcPct val="90000"/>
              </a:lnSpc>
              <a:spcBef>
                <a:spcPts val="1004"/>
              </a:spcBef>
              <a:spcAft>
                <a:spcPts val="0"/>
              </a:spcAft>
              <a:buClr>
                <a:schemeClr val="dk1"/>
              </a:buClr>
              <a:buSzPts val="4819"/>
              <a:buFont typeface="Arial"/>
              <a:buChar char="•"/>
              <a:defRPr sz="481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3616" algn="l" rtl="0">
              <a:lnSpc>
                <a:spcPct val="90000"/>
              </a:lnSpc>
              <a:spcBef>
                <a:spcPts val="1004"/>
              </a:spcBef>
              <a:spcAft>
                <a:spcPts val="0"/>
              </a:spcAft>
              <a:buClr>
                <a:schemeClr val="dk1"/>
              </a:buClr>
              <a:buSzPts val="4016"/>
              <a:buFont typeface="Arial"/>
              <a:buChar char="•"/>
              <a:defRPr sz="4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8089" algn="l" rtl="0">
              <a:lnSpc>
                <a:spcPct val="90000"/>
              </a:lnSpc>
              <a:spcBef>
                <a:spcPts val="1004"/>
              </a:spcBef>
              <a:spcAft>
                <a:spcPts val="0"/>
              </a:spcAft>
              <a:buClr>
                <a:schemeClr val="dk1"/>
              </a:buClr>
              <a:buSzPts val="3614"/>
              <a:buFont typeface="Arial"/>
              <a:buChar char="•"/>
              <a:defRPr sz="361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8089" algn="l" rtl="0">
              <a:lnSpc>
                <a:spcPct val="90000"/>
              </a:lnSpc>
              <a:spcBef>
                <a:spcPts val="1004"/>
              </a:spcBef>
              <a:spcAft>
                <a:spcPts val="0"/>
              </a:spcAft>
              <a:buClr>
                <a:schemeClr val="dk1"/>
              </a:buClr>
              <a:buSzPts val="3614"/>
              <a:buFont typeface="Arial"/>
              <a:buChar char="•"/>
              <a:defRPr sz="361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8089" algn="l" rtl="0">
              <a:lnSpc>
                <a:spcPct val="90000"/>
              </a:lnSpc>
              <a:spcBef>
                <a:spcPts val="1004"/>
              </a:spcBef>
              <a:spcAft>
                <a:spcPts val="0"/>
              </a:spcAft>
              <a:buClr>
                <a:schemeClr val="dk1"/>
              </a:buClr>
              <a:buSzPts val="3614"/>
              <a:buFont typeface="Arial"/>
              <a:buChar char="•"/>
              <a:defRPr sz="361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8089" algn="l" rtl="0">
              <a:lnSpc>
                <a:spcPct val="90000"/>
              </a:lnSpc>
              <a:spcBef>
                <a:spcPts val="1004"/>
              </a:spcBef>
              <a:spcAft>
                <a:spcPts val="0"/>
              </a:spcAft>
              <a:buClr>
                <a:schemeClr val="dk1"/>
              </a:buClr>
              <a:buSzPts val="3614"/>
              <a:buFont typeface="Arial"/>
              <a:buChar char="•"/>
              <a:defRPr sz="361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8089" algn="l" rtl="0">
              <a:lnSpc>
                <a:spcPct val="90000"/>
              </a:lnSpc>
              <a:spcBef>
                <a:spcPts val="1004"/>
              </a:spcBef>
              <a:spcAft>
                <a:spcPts val="0"/>
              </a:spcAft>
              <a:buClr>
                <a:schemeClr val="dk1"/>
              </a:buClr>
              <a:buSzPts val="3614"/>
              <a:buFont typeface="Arial"/>
              <a:buChar char="•"/>
              <a:defRPr sz="361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8089" algn="l" rtl="0">
              <a:lnSpc>
                <a:spcPct val="90000"/>
              </a:lnSpc>
              <a:spcBef>
                <a:spcPts val="1004"/>
              </a:spcBef>
              <a:spcAft>
                <a:spcPts val="0"/>
              </a:spcAft>
              <a:buClr>
                <a:schemeClr val="dk1"/>
              </a:buClr>
              <a:buSzPts val="3614"/>
              <a:buFont typeface="Arial"/>
              <a:buChar char="•"/>
              <a:defRPr sz="361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0"/>
          <p:cNvSpPr txBox="1">
            <a:spLocks noGrp="1"/>
          </p:cNvSpPr>
          <p:nvPr>
            <p:ph type="dt" idx="10"/>
          </p:nvPr>
        </p:nvSpPr>
        <p:spPr>
          <a:xfrm>
            <a:off x="1682949" y="40040594"/>
            <a:ext cx="5507831" cy="2300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3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3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3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3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3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3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3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3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0"/>
          <p:cNvSpPr txBox="1">
            <a:spLocks noGrp="1"/>
          </p:cNvSpPr>
          <p:nvPr>
            <p:ph type="ftr" idx="11"/>
          </p:nvPr>
        </p:nvSpPr>
        <p:spPr>
          <a:xfrm>
            <a:off x="8108752" y="40040594"/>
            <a:ext cx="8261747" cy="2300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3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3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3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3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3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3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3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3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0"/>
          <p:cNvSpPr txBox="1">
            <a:spLocks noGrp="1"/>
          </p:cNvSpPr>
          <p:nvPr>
            <p:ph type="sldNum" idx="12"/>
          </p:nvPr>
        </p:nvSpPr>
        <p:spPr>
          <a:xfrm>
            <a:off x="17288470" y="40040594"/>
            <a:ext cx="5507831" cy="2300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240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240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240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240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240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240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240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240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240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6" r:id="rId6"/>
    <p:sldLayoutId id="2147483657" r:id="rId7"/>
    <p:sldLayoutId id="2147483658" r:id="rId8"/>
    <p:sldLayoutId id="2147483659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.emf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m 34">
            <a:extLst>
              <a:ext uri="{FF2B5EF4-FFF2-40B4-BE49-F238E27FC236}">
                <a16:creationId xmlns:a16="http://schemas.microsoft.com/office/drawing/2014/main" id="{54C92BF5-7B95-B64B-852B-E356973086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2204"/>
          <a:stretch/>
        </p:blipFill>
        <p:spPr>
          <a:xfrm rot="5400000" flipV="1">
            <a:off x="1499988" y="1950263"/>
            <a:ext cx="3022600" cy="1488470"/>
          </a:xfrm>
          <a:prstGeom prst="rect">
            <a:avLst/>
          </a:prstGeom>
        </p:spPr>
      </p:pic>
      <p:sp>
        <p:nvSpPr>
          <p:cNvPr id="18" name="Google Shape;224;p9">
            <a:extLst>
              <a:ext uri="{FF2B5EF4-FFF2-40B4-BE49-F238E27FC236}">
                <a16:creationId xmlns:a16="http://schemas.microsoft.com/office/drawing/2014/main" id="{475F9CEB-4BF4-EFED-7AA0-1DF96415EB2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627284" y="2300037"/>
            <a:ext cx="12822792" cy="670680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ctr">
              <a:buClr>
                <a:schemeClr val="lt1"/>
              </a:buClr>
              <a:buSzPts val="9600"/>
            </a:pPr>
            <a:r>
              <a:rPr lang="pt-BR" sz="8800" dirty="0">
                <a:solidFill>
                  <a:srgbClr val="1F8F17"/>
                </a:solidFill>
              </a:rPr>
              <a:t>Título em Português</a:t>
            </a:r>
            <a:br>
              <a:rPr lang="pt-BR" sz="8800" dirty="0">
                <a:solidFill>
                  <a:schemeClr val="lt1"/>
                </a:solidFill>
              </a:rPr>
            </a:br>
            <a:r>
              <a:rPr lang="pt-BR" sz="6000" i="1" dirty="0">
                <a:solidFill>
                  <a:schemeClr val="lt1"/>
                </a:solidFill>
              </a:rPr>
              <a:t>Título em Inglês</a:t>
            </a:r>
            <a:br>
              <a:rPr lang="pt-BR" sz="8800" dirty="0">
                <a:solidFill>
                  <a:schemeClr val="lt1"/>
                </a:solidFill>
              </a:rPr>
            </a:br>
            <a:br>
              <a:rPr lang="pt-BR" sz="3600" dirty="0">
                <a:solidFill>
                  <a:schemeClr val="lt1"/>
                </a:solidFill>
              </a:rPr>
            </a:br>
            <a:r>
              <a:rPr lang="pt-BR" sz="6000" dirty="0">
                <a:solidFill>
                  <a:schemeClr val="lt1"/>
                </a:solidFill>
              </a:rPr>
              <a:t>Autores</a:t>
            </a:r>
            <a:r>
              <a:rPr lang="pt-BR" sz="6000" baseline="30000" dirty="0">
                <a:solidFill>
                  <a:schemeClr val="lt1"/>
                </a:solidFill>
              </a:rPr>
              <a:t>1</a:t>
            </a:r>
            <a:br>
              <a:rPr lang="pt-BR" sz="6600" dirty="0">
                <a:solidFill>
                  <a:schemeClr val="lt1"/>
                </a:solidFill>
              </a:rPr>
            </a:br>
            <a:br>
              <a:rPr lang="pt-BR" sz="3200" dirty="0">
                <a:solidFill>
                  <a:schemeClr val="lt1"/>
                </a:solidFill>
              </a:rPr>
            </a:br>
            <a:r>
              <a:rPr lang="pt-BR" sz="4800" baseline="30000" dirty="0">
                <a:solidFill>
                  <a:schemeClr val="lt1"/>
                </a:solidFill>
              </a:rPr>
              <a:t>1</a:t>
            </a:r>
            <a:r>
              <a:rPr lang="pt-BR" sz="4800" dirty="0">
                <a:solidFill>
                  <a:schemeClr val="lt1"/>
                </a:solidFill>
              </a:rPr>
              <a:t>Origem</a:t>
            </a:r>
            <a:endParaRPr sz="4800" dirty="0">
              <a:solidFill>
                <a:schemeClr val="lt1"/>
              </a:solidFill>
            </a:endParaRPr>
          </a:p>
        </p:txBody>
      </p:sp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id="{CFE342E2-34A1-2443-ACFD-205C8139DC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21" name="Espaço Reservado para Texto 20">
            <a:extLst>
              <a:ext uri="{FF2B5EF4-FFF2-40B4-BE49-F238E27FC236}">
                <a16:creationId xmlns:a16="http://schemas.microsoft.com/office/drawing/2014/main" id="{FF86C5A1-3E8D-F541-AFEA-2B18F20D1541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pt-BR">
              <a:solidFill>
                <a:schemeClr val="bg1"/>
              </a:solidFill>
            </a:endParaRPr>
          </a:p>
        </p:txBody>
      </p:sp>
      <p:sp>
        <p:nvSpPr>
          <p:cNvPr id="22" name="Espaço Reservado para Texto 21">
            <a:extLst>
              <a:ext uri="{FF2B5EF4-FFF2-40B4-BE49-F238E27FC236}">
                <a16:creationId xmlns:a16="http://schemas.microsoft.com/office/drawing/2014/main" id="{3886F8CE-25F1-C541-9671-8924705DD89C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pt-BR">
              <a:solidFill>
                <a:schemeClr val="bg1"/>
              </a:solidFill>
            </a:endParaRPr>
          </a:p>
        </p:txBody>
      </p:sp>
      <p:sp>
        <p:nvSpPr>
          <p:cNvPr id="23" name="Espaço Reservado para Texto 22">
            <a:extLst>
              <a:ext uri="{FF2B5EF4-FFF2-40B4-BE49-F238E27FC236}">
                <a16:creationId xmlns:a16="http://schemas.microsoft.com/office/drawing/2014/main" id="{39CCCB82-767D-9845-8F88-9702DDE66FEE}"/>
              </a:ext>
            </a:extLst>
          </p:cNvPr>
          <p:cNvSpPr>
            <a:spLocks noGrp="1"/>
          </p:cNvSpPr>
          <p:nvPr>
            <p:ph type="body" idx="4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pt-BR">
              <a:solidFill>
                <a:schemeClr val="bg1"/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2D926C8-3796-534F-9522-2B0FA72186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506" y="2328590"/>
            <a:ext cx="5416245" cy="4860099"/>
          </a:xfrm>
          <a:prstGeom prst="rect">
            <a:avLst/>
          </a:prstGeom>
          <a:effectLst>
            <a:reflection blurRad="6350" stA="50000" endA="300" endPos="38500" dist="50800" dir="5400000" sy="-100000" algn="bl" rotWithShape="0"/>
          </a:effec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A928B24F-7D79-E64A-B582-EC113EE827C9}"/>
              </a:ext>
            </a:extLst>
          </p:cNvPr>
          <p:cNvSpPr txBox="1"/>
          <p:nvPr/>
        </p:nvSpPr>
        <p:spPr>
          <a:xfrm>
            <a:off x="589505" y="2328590"/>
            <a:ext cx="5250246" cy="113041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t-BR" sz="44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VI</a:t>
            </a:r>
            <a:r>
              <a:rPr lang="pt-BR" sz="1800" dirty="0">
                <a:solidFill>
                  <a:schemeClr val="bg1"/>
                </a:solidFill>
              </a:rPr>
              <a:t> Reunião Anual da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9E4378F4-F3B9-E54C-B95C-3DEC0E827457}"/>
              </a:ext>
            </a:extLst>
          </p:cNvPr>
          <p:cNvSpPr txBox="1"/>
          <p:nvPr/>
        </p:nvSpPr>
        <p:spPr>
          <a:xfrm>
            <a:off x="543741" y="2826020"/>
            <a:ext cx="4840477" cy="149214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t-BR" sz="6000" dirty="0">
                <a:solidFill>
                  <a:srgbClr val="2F8541"/>
                </a:solidFill>
              </a:rPr>
              <a:t>ABRAA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8547A295-B659-7545-ADE2-3686510E44D9}"/>
              </a:ext>
            </a:extLst>
          </p:cNvPr>
          <p:cNvSpPr txBox="1"/>
          <p:nvPr/>
        </p:nvSpPr>
        <p:spPr>
          <a:xfrm>
            <a:off x="501326" y="3631292"/>
            <a:ext cx="4357329" cy="38434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pt-BR" sz="1100" dirty="0">
                <a:solidFill>
                  <a:schemeClr val="bg1"/>
                </a:solidFill>
              </a:rPr>
              <a:t>Associação Brasileira de Andrologia Animal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3BB6A594-751D-AB49-866A-431502CDBDE3}"/>
              </a:ext>
            </a:extLst>
          </p:cNvPr>
          <p:cNvSpPr txBox="1"/>
          <p:nvPr/>
        </p:nvSpPr>
        <p:spPr>
          <a:xfrm>
            <a:off x="3934386" y="6355083"/>
            <a:ext cx="16928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chemeClr val="bg1"/>
                </a:solidFill>
              </a:rPr>
              <a:t>Junho/2022 </a:t>
            </a:r>
          </a:p>
          <a:p>
            <a:r>
              <a:rPr lang="pt-BR" sz="1600" b="1" dirty="0">
                <a:solidFill>
                  <a:schemeClr val="bg1"/>
                </a:solidFill>
              </a:rPr>
              <a:t>Campinas-SP</a:t>
            </a:r>
            <a:r>
              <a:rPr lang="pt-BR" sz="1600" dirty="0">
                <a:solidFill>
                  <a:schemeClr val="bg1"/>
                </a:solidFill>
                <a:effectLst/>
              </a:rPr>
              <a:t> </a:t>
            </a:r>
            <a:endParaRPr lang="pt-BR" sz="1600" dirty="0">
              <a:solidFill>
                <a:schemeClr val="bg1"/>
              </a:solidFill>
            </a:endParaRP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7AB7DD69-1FD9-F348-AF8E-5EA86D449187}"/>
              </a:ext>
            </a:extLst>
          </p:cNvPr>
          <p:cNvGrpSpPr/>
          <p:nvPr/>
        </p:nvGrpSpPr>
        <p:grpSpPr>
          <a:xfrm>
            <a:off x="2" y="-3"/>
            <a:ext cx="24479248" cy="1488472"/>
            <a:chOff x="2" y="-3"/>
            <a:chExt cx="24479248" cy="1488472"/>
          </a:xfrm>
        </p:grpSpPr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id="{34BCDCCB-9F3C-0248-9E27-B2E21B3501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32204"/>
            <a:stretch/>
          </p:blipFill>
          <p:spPr>
            <a:xfrm flipV="1">
              <a:off x="2" y="-2"/>
              <a:ext cx="3022600" cy="1488470"/>
            </a:xfrm>
            <a:prstGeom prst="rect">
              <a:avLst/>
            </a:prstGeom>
          </p:spPr>
        </p:pic>
        <p:pic>
          <p:nvPicPr>
            <p:cNvPr id="13" name="Imagem 12">
              <a:extLst>
                <a:ext uri="{FF2B5EF4-FFF2-40B4-BE49-F238E27FC236}">
                  <a16:creationId xmlns:a16="http://schemas.microsoft.com/office/drawing/2014/main" id="{73F1F40C-0B5C-D64B-B7B1-97DA407AD4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32204"/>
            <a:stretch/>
          </p:blipFill>
          <p:spPr>
            <a:xfrm flipV="1">
              <a:off x="3022602" y="-1"/>
              <a:ext cx="3022600" cy="1488470"/>
            </a:xfrm>
            <a:prstGeom prst="rect">
              <a:avLst/>
            </a:prstGeom>
          </p:spPr>
        </p:pic>
        <p:pic>
          <p:nvPicPr>
            <p:cNvPr id="14" name="Imagem 13">
              <a:extLst>
                <a:ext uri="{FF2B5EF4-FFF2-40B4-BE49-F238E27FC236}">
                  <a16:creationId xmlns:a16="http://schemas.microsoft.com/office/drawing/2014/main" id="{0236D819-AA37-5349-A43A-1103F805A4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32204"/>
            <a:stretch/>
          </p:blipFill>
          <p:spPr>
            <a:xfrm flipV="1">
              <a:off x="6045202" y="-1"/>
              <a:ext cx="3022600" cy="1488470"/>
            </a:xfrm>
            <a:prstGeom prst="rect">
              <a:avLst/>
            </a:prstGeom>
          </p:spPr>
        </p:pic>
        <p:pic>
          <p:nvPicPr>
            <p:cNvPr id="15" name="Imagem 14">
              <a:extLst>
                <a:ext uri="{FF2B5EF4-FFF2-40B4-BE49-F238E27FC236}">
                  <a16:creationId xmlns:a16="http://schemas.microsoft.com/office/drawing/2014/main" id="{6D5933D9-26D8-5743-A6D2-1FE747EFF6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32204"/>
            <a:stretch/>
          </p:blipFill>
          <p:spPr>
            <a:xfrm flipV="1">
              <a:off x="9067802" y="-1"/>
              <a:ext cx="3022600" cy="1488470"/>
            </a:xfrm>
            <a:prstGeom prst="rect">
              <a:avLst/>
            </a:prstGeom>
          </p:spPr>
        </p:pic>
        <p:pic>
          <p:nvPicPr>
            <p:cNvPr id="16" name="Imagem 15">
              <a:extLst>
                <a:ext uri="{FF2B5EF4-FFF2-40B4-BE49-F238E27FC236}">
                  <a16:creationId xmlns:a16="http://schemas.microsoft.com/office/drawing/2014/main" id="{9AC7BC3A-482D-B94B-B2F2-084B1AD22E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32204"/>
            <a:stretch/>
          </p:blipFill>
          <p:spPr>
            <a:xfrm flipV="1">
              <a:off x="12090402" y="-1"/>
              <a:ext cx="3022600" cy="1488470"/>
            </a:xfrm>
            <a:prstGeom prst="rect">
              <a:avLst/>
            </a:prstGeom>
          </p:spPr>
        </p:pic>
        <p:pic>
          <p:nvPicPr>
            <p:cNvPr id="17" name="Imagem 16">
              <a:extLst>
                <a:ext uri="{FF2B5EF4-FFF2-40B4-BE49-F238E27FC236}">
                  <a16:creationId xmlns:a16="http://schemas.microsoft.com/office/drawing/2014/main" id="{58EF79C8-5DFA-014A-87A4-7C15200FCC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32204"/>
            <a:stretch/>
          </p:blipFill>
          <p:spPr>
            <a:xfrm flipV="1">
              <a:off x="15113002" y="-3"/>
              <a:ext cx="3022600" cy="1488470"/>
            </a:xfrm>
            <a:prstGeom prst="rect">
              <a:avLst/>
            </a:prstGeom>
          </p:spPr>
        </p:pic>
        <p:pic>
          <p:nvPicPr>
            <p:cNvPr id="19" name="Imagem 18">
              <a:extLst>
                <a:ext uri="{FF2B5EF4-FFF2-40B4-BE49-F238E27FC236}">
                  <a16:creationId xmlns:a16="http://schemas.microsoft.com/office/drawing/2014/main" id="{0F9C5F78-12BC-5348-9C33-D35404431E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32204"/>
            <a:stretch/>
          </p:blipFill>
          <p:spPr>
            <a:xfrm flipV="1">
              <a:off x="18135602" y="-3"/>
              <a:ext cx="3022600" cy="1488470"/>
            </a:xfrm>
            <a:prstGeom prst="rect">
              <a:avLst/>
            </a:prstGeom>
          </p:spPr>
        </p:pic>
        <p:pic>
          <p:nvPicPr>
            <p:cNvPr id="20" name="Imagem 19">
              <a:extLst>
                <a:ext uri="{FF2B5EF4-FFF2-40B4-BE49-F238E27FC236}">
                  <a16:creationId xmlns:a16="http://schemas.microsoft.com/office/drawing/2014/main" id="{22B732B3-B832-5B42-B8B2-A86F0B8FD6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32204"/>
            <a:stretch/>
          </p:blipFill>
          <p:spPr>
            <a:xfrm flipV="1">
              <a:off x="21158201" y="-3"/>
              <a:ext cx="3321049" cy="1488470"/>
            </a:xfrm>
            <a:prstGeom prst="rect">
              <a:avLst/>
            </a:prstGeom>
          </p:spPr>
        </p:pic>
      </p:grpSp>
      <p:sp>
        <p:nvSpPr>
          <p:cNvPr id="12" name="Retângulo 11">
            <a:extLst>
              <a:ext uri="{FF2B5EF4-FFF2-40B4-BE49-F238E27FC236}">
                <a16:creationId xmlns:a16="http://schemas.microsoft.com/office/drawing/2014/main" id="{85131602-19C3-C648-AAB9-99D393C95081}"/>
              </a:ext>
            </a:extLst>
          </p:cNvPr>
          <p:cNvSpPr/>
          <p:nvPr/>
        </p:nvSpPr>
        <p:spPr>
          <a:xfrm>
            <a:off x="18450076" y="2385874"/>
            <a:ext cx="5416245" cy="480281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800" dirty="0">
                <a:solidFill>
                  <a:schemeClr val="tx1"/>
                </a:solidFill>
              </a:rPr>
              <a:t>Inserir Logo do laboratório/ Instituição dos autores</a:t>
            </a:r>
          </a:p>
        </p:txBody>
      </p:sp>
      <p:grpSp>
        <p:nvGrpSpPr>
          <p:cNvPr id="25" name="Agrupar 24">
            <a:extLst>
              <a:ext uri="{FF2B5EF4-FFF2-40B4-BE49-F238E27FC236}">
                <a16:creationId xmlns:a16="http://schemas.microsoft.com/office/drawing/2014/main" id="{5E8625DA-D35B-3947-8846-14767229EFA9}"/>
              </a:ext>
            </a:extLst>
          </p:cNvPr>
          <p:cNvGrpSpPr/>
          <p:nvPr/>
        </p:nvGrpSpPr>
        <p:grpSpPr>
          <a:xfrm>
            <a:off x="0" y="41973409"/>
            <a:ext cx="24479248" cy="1227229"/>
            <a:chOff x="1" y="41973409"/>
            <a:chExt cx="24479248" cy="1227229"/>
          </a:xfrm>
        </p:grpSpPr>
        <p:pic>
          <p:nvPicPr>
            <p:cNvPr id="26" name="Imagem 25">
              <a:extLst>
                <a:ext uri="{FF2B5EF4-FFF2-40B4-BE49-F238E27FC236}">
                  <a16:creationId xmlns:a16="http://schemas.microsoft.com/office/drawing/2014/main" id="{A05CB064-76D4-D04B-A0C1-8896AE09B1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32204"/>
            <a:stretch/>
          </p:blipFill>
          <p:spPr>
            <a:xfrm>
              <a:off x="1" y="41973410"/>
              <a:ext cx="3022600" cy="1227227"/>
            </a:xfrm>
            <a:prstGeom prst="rect">
              <a:avLst/>
            </a:prstGeom>
          </p:spPr>
        </p:pic>
        <p:pic>
          <p:nvPicPr>
            <p:cNvPr id="27" name="Imagem 26">
              <a:extLst>
                <a:ext uri="{FF2B5EF4-FFF2-40B4-BE49-F238E27FC236}">
                  <a16:creationId xmlns:a16="http://schemas.microsoft.com/office/drawing/2014/main" id="{2F405890-9F30-104D-A9E3-A453E11AA1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32204"/>
            <a:stretch/>
          </p:blipFill>
          <p:spPr>
            <a:xfrm>
              <a:off x="3022601" y="41973409"/>
              <a:ext cx="3022600" cy="1227227"/>
            </a:xfrm>
            <a:prstGeom prst="rect">
              <a:avLst/>
            </a:prstGeom>
          </p:spPr>
        </p:pic>
        <p:pic>
          <p:nvPicPr>
            <p:cNvPr id="28" name="Imagem 27">
              <a:extLst>
                <a:ext uri="{FF2B5EF4-FFF2-40B4-BE49-F238E27FC236}">
                  <a16:creationId xmlns:a16="http://schemas.microsoft.com/office/drawing/2014/main" id="{1CCCE763-AE38-F845-BBB1-1551B25D4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32204"/>
            <a:stretch/>
          </p:blipFill>
          <p:spPr>
            <a:xfrm>
              <a:off x="6045201" y="41973409"/>
              <a:ext cx="3022600" cy="1227227"/>
            </a:xfrm>
            <a:prstGeom prst="rect">
              <a:avLst/>
            </a:prstGeom>
          </p:spPr>
        </p:pic>
        <p:pic>
          <p:nvPicPr>
            <p:cNvPr id="29" name="Imagem 28">
              <a:extLst>
                <a:ext uri="{FF2B5EF4-FFF2-40B4-BE49-F238E27FC236}">
                  <a16:creationId xmlns:a16="http://schemas.microsoft.com/office/drawing/2014/main" id="{06E96F94-BF9A-1645-8F2E-3DFA467B0D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32204"/>
            <a:stretch/>
          </p:blipFill>
          <p:spPr>
            <a:xfrm>
              <a:off x="9067801" y="41973409"/>
              <a:ext cx="3022600" cy="1227227"/>
            </a:xfrm>
            <a:prstGeom prst="rect">
              <a:avLst/>
            </a:prstGeom>
          </p:spPr>
        </p:pic>
        <p:pic>
          <p:nvPicPr>
            <p:cNvPr id="30" name="Imagem 29">
              <a:extLst>
                <a:ext uri="{FF2B5EF4-FFF2-40B4-BE49-F238E27FC236}">
                  <a16:creationId xmlns:a16="http://schemas.microsoft.com/office/drawing/2014/main" id="{EA7E4E57-F83E-E044-8951-072B09BB9B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32204"/>
            <a:stretch/>
          </p:blipFill>
          <p:spPr>
            <a:xfrm>
              <a:off x="12090401" y="41973409"/>
              <a:ext cx="3022600" cy="1227227"/>
            </a:xfrm>
            <a:prstGeom prst="rect">
              <a:avLst/>
            </a:prstGeom>
          </p:spPr>
        </p:pic>
        <p:pic>
          <p:nvPicPr>
            <p:cNvPr id="31" name="Imagem 30">
              <a:extLst>
                <a:ext uri="{FF2B5EF4-FFF2-40B4-BE49-F238E27FC236}">
                  <a16:creationId xmlns:a16="http://schemas.microsoft.com/office/drawing/2014/main" id="{63EECF0D-F81B-8140-86B6-9AB49FA435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32204"/>
            <a:stretch/>
          </p:blipFill>
          <p:spPr>
            <a:xfrm>
              <a:off x="15113001" y="41973411"/>
              <a:ext cx="3022600" cy="1227227"/>
            </a:xfrm>
            <a:prstGeom prst="rect">
              <a:avLst/>
            </a:prstGeom>
          </p:spPr>
        </p:pic>
        <p:pic>
          <p:nvPicPr>
            <p:cNvPr id="32" name="Imagem 31">
              <a:extLst>
                <a:ext uri="{FF2B5EF4-FFF2-40B4-BE49-F238E27FC236}">
                  <a16:creationId xmlns:a16="http://schemas.microsoft.com/office/drawing/2014/main" id="{BE438334-79A7-084C-A873-FA6FE3D11E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32204"/>
            <a:stretch/>
          </p:blipFill>
          <p:spPr>
            <a:xfrm>
              <a:off x="18135601" y="41973411"/>
              <a:ext cx="3022600" cy="1227227"/>
            </a:xfrm>
            <a:prstGeom prst="rect">
              <a:avLst/>
            </a:prstGeom>
          </p:spPr>
        </p:pic>
        <p:pic>
          <p:nvPicPr>
            <p:cNvPr id="33" name="Imagem 32">
              <a:extLst>
                <a:ext uri="{FF2B5EF4-FFF2-40B4-BE49-F238E27FC236}">
                  <a16:creationId xmlns:a16="http://schemas.microsoft.com/office/drawing/2014/main" id="{2B3B4661-B599-E64B-B056-4ED6C1FCB7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32204"/>
            <a:stretch/>
          </p:blipFill>
          <p:spPr>
            <a:xfrm>
              <a:off x="21158200" y="41973411"/>
              <a:ext cx="3321049" cy="1227227"/>
            </a:xfrm>
            <a:prstGeom prst="rect">
              <a:avLst/>
            </a:prstGeom>
          </p:spPr>
        </p:pic>
      </p:grpSp>
      <p:pic>
        <p:nvPicPr>
          <p:cNvPr id="34" name="Imagem 33" descr="ABRAA – Associação Brasileira de Andrologia Animal">
            <a:extLst>
              <a:ext uri="{FF2B5EF4-FFF2-40B4-BE49-F238E27FC236}">
                <a16:creationId xmlns:a16="http://schemas.microsoft.com/office/drawing/2014/main" id="{D8F4A0C3-9E5A-BD49-9100-5BEA64C12FF3}"/>
              </a:ext>
            </a:extLst>
          </p:cNvPr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124991" y="39917332"/>
            <a:ext cx="5250246" cy="1726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0B6A52C0-18B4-3048-A358-8ACF6ED52C8E}"/>
              </a:ext>
            </a:extLst>
          </p:cNvPr>
          <p:cNvGrpSpPr/>
          <p:nvPr/>
        </p:nvGrpSpPr>
        <p:grpSpPr>
          <a:xfrm>
            <a:off x="7060014" y="8846127"/>
            <a:ext cx="10437135" cy="652334"/>
            <a:chOff x="6864072" y="8878784"/>
            <a:chExt cx="10437135" cy="652334"/>
          </a:xfrm>
        </p:grpSpPr>
        <p:pic>
          <p:nvPicPr>
            <p:cNvPr id="36" name="Imagem 35">
              <a:extLst>
                <a:ext uri="{FF2B5EF4-FFF2-40B4-BE49-F238E27FC236}">
                  <a16:creationId xmlns:a16="http://schemas.microsoft.com/office/drawing/2014/main" id="{D125B3D4-1CAE-B345-AA90-8F07F58535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32204"/>
            <a:stretch/>
          </p:blipFill>
          <p:spPr>
            <a:xfrm rot="10800000" flipV="1">
              <a:off x="6864072" y="8878788"/>
              <a:ext cx="1324671" cy="652330"/>
            </a:xfrm>
            <a:prstGeom prst="rect">
              <a:avLst/>
            </a:prstGeom>
          </p:spPr>
        </p:pic>
        <p:pic>
          <p:nvPicPr>
            <p:cNvPr id="37" name="Imagem 36">
              <a:extLst>
                <a:ext uri="{FF2B5EF4-FFF2-40B4-BE49-F238E27FC236}">
                  <a16:creationId xmlns:a16="http://schemas.microsoft.com/office/drawing/2014/main" id="{6B3DF5B0-D2FA-2C47-8EA2-B51F004C34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32204"/>
            <a:stretch/>
          </p:blipFill>
          <p:spPr>
            <a:xfrm rot="10800000" flipV="1">
              <a:off x="8188743" y="8878788"/>
              <a:ext cx="1324671" cy="652330"/>
            </a:xfrm>
            <a:prstGeom prst="rect">
              <a:avLst/>
            </a:prstGeom>
          </p:spPr>
        </p:pic>
        <p:pic>
          <p:nvPicPr>
            <p:cNvPr id="38" name="Imagem 37">
              <a:extLst>
                <a:ext uri="{FF2B5EF4-FFF2-40B4-BE49-F238E27FC236}">
                  <a16:creationId xmlns:a16="http://schemas.microsoft.com/office/drawing/2014/main" id="{46983828-96B2-0B47-A1F4-C140EC8660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32204"/>
            <a:stretch/>
          </p:blipFill>
          <p:spPr>
            <a:xfrm rot="10800000" flipV="1">
              <a:off x="9441058" y="8878786"/>
              <a:ext cx="1324671" cy="652330"/>
            </a:xfrm>
            <a:prstGeom prst="rect">
              <a:avLst/>
            </a:prstGeom>
          </p:spPr>
        </p:pic>
        <p:pic>
          <p:nvPicPr>
            <p:cNvPr id="39" name="Imagem 38">
              <a:extLst>
                <a:ext uri="{FF2B5EF4-FFF2-40B4-BE49-F238E27FC236}">
                  <a16:creationId xmlns:a16="http://schemas.microsoft.com/office/drawing/2014/main" id="{D5F2B5BD-F0AE-7447-B0FE-A6B25B7407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32204"/>
            <a:stretch/>
          </p:blipFill>
          <p:spPr>
            <a:xfrm rot="10800000" flipV="1">
              <a:off x="10765729" y="8878786"/>
              <a:ext cx="1324671" cy="652330"/>
            </a:xfrm>
            <a:prstGeom prst="rect">
              <a:avLst/>
            </a:prstGeom>
          </p:spPr>
        </p:pic>
        <p:pic>
          <p:nvPicPr>
            <p:cNvPr id="40" name="Imagem 39">
              <a:extLst>
                <a:ext uri="{FF2B5EF4-FFF2-40B4-BE49-F238E27FC236}">
                  <a16:creationId xmlns:a16="http://schemas.microsoft.com/office/drawing/2014/main" id="{DA072F8E-4363-724B-B8F6-C0EE7176AD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32204"/>
            <a:stretch/>
          </p:blipFill>
          <p:spPr>
            <a:xfrm rot="10800000" flipV="1">
              <a:off x="12074879" y="8878786"/>
              <a:ext cx="1324671" cy="652330"/>
            </a:xfrm>
            <a:prstGeom prst="rect">
              <a:avLst/>
            </a:prstGeom>
          </p:spPr>
        </p:pic>
        <p:pic>
          <p:nvPicPr>
            <p:cNvPr id="41" name="Imagem 40">
              <a:extLst>
                <a:ext uri="{FF2B5EF4-FFF2-40B4-BE49-F238E27FC236}">
                  <a16:creationId xmlns:a16="http://schemas.microsoft.com/office/drawing/2014/main" id="{1AE3CA25-60BE-974B-B8D1-14236A7BDE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32204"/>
            <a:stretch/>
          </p:blipFill>
          <p:spPr>
            <a:xfrm rot="10800000" flipV="1">
              <a:off x="13399550" y="8878786"/>
              <a:ext cx="1324671" cy="652330"/>
            </a:xfrm>
            <a:prstGeom prst="rect">
              <a:avLst/>
            </a:prstGeom>
          </p:spPr>
        </p:pic>
        <p:pic>
          <p:nvPicPr>
            <p:cNvPr id="42" name="Imagem 41">
              <a:extLst>
                <a:ext uri="{FF2B5EF4-FFF2-40B4-BE49-F238E27FC236}">
                  <a16:creationId xmlns:a16="http://schemas.microsoft.com/office/drawing/2014/main" id="{84F35375-8011-1D4D-ADC7-211FFBFD3F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32204"/>
            <a:stretch/>
          </p:blipFill>
          <p:spPr>
            <a:xfrm rot="10800000" flipV="1">
              <a:off x="14651865" y="8878784"/>
              <a:ext cx="1324671" cy="652330"/>
            </a:xfrm>
            <a:prstGeom prst="rect">
              <a:avLst/>
            </a:prstGeom>
          </p:spPr>
        </p:pic>
        <p:pic>
          <p:nvPicPr>
            <p:cNvPr id="43" name="Imagem 42">
              <a:extLst>
                <a:ext uri="{FF2B5EF4-FFF2-40B4-BE49-F238E27FC236}">
                  <a16:creationId xmlns:a16="http://schemas.microsoft.com/office/drawing/2014/main" id="{F439CB59-8EEF-1D49-B9F4-54C2F1C94C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32204"/>
            <a:stretch/>
          </p:blipFill>
          <p:spPr>
            <a:xfrm rot="10800000" flipV="1">
              <a:off x="15976536" y="8878784"/>
              <a:ext cx="1324671" cy="652330"/>
            </a:xfrm>
            <a:prstGeom prst="rect">
              <a:avLst/>
            </a:prstGeom>
          </p:spPr>
        </p:pic>
      </p:grpSp>
    </p:spTree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</TotalTime>
  <Words>35</Words>
  <Application>Microsoft Macintosh PowerPoint</Application>
  <PresentationFormat>Personalizar</PresentationFormat>
  <Paragraphs>7</Paragraphs>
  <Slides>1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</vt:i4>
      </vt:variant>
    </vt:vector>
  </HeadingPairs>
  <TitlesOfParts>
    <vt:vector size="4" baseType="lpstr">
      <vt:lpstr>Arial</vt:lpstr>
      <vt:lpstr>Calibri</vt:lpstr>
      <vt:lpstr>Tema do Office</vt:lpstr>
      <vt:lpstr>Título em Português Título em Inglês  Autores1  1Origem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Usuário do Microsoft Office</dc:creator>
  <cp:lastModifiedBy>Usuário do Microsoft Office</cp:lastModifiedBy>
  <cp:revision>18</cp:revision>
  <dcterms:created xsi:type="dcterms:W3CDTF">2022-05-25T19:22:08Z</dcterms:created>
  <dcterms:modified xsi:type="dcterms:W3CDTF">2022-05-27T18:55:21Z</dcterms:modified>
</cp:coreProperties>
</file>