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4479250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/>
    <p:restoredTop sz="97030"/>
  </p:normalViewPr>
  <p:slideViewPr>
    <p:cSldViewPr snapToGrid="0">
      <p:cViewPr varScale="1">
        <p:scale>
          <a:sx n="25" d="100"/>
          <a:sy n="25" d="100"/>
        </p:scale>
        <p:origin x="369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944" y="7070108"/>
            <a:ext cx="20807363" cy="15040222"/>
          </a:xfrm>
        </p:spPr>
        <p:txBody>
          <a:bodyPr anchor="b"/>
          <a:lstStyle>
            <a:lvl1pPr algn="ctr">
              <a:defRPr sz="1606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906" y="22690338"/>
            <a:ext cx="18359438" cy="10430151"/>
          </a:xfrm>
        </p:spPr>
        <p:txBody>
          <a:bodyPr/>
          <a:lstStyle>
            <a:lvl1pPr marL="0" indent="0" algn="ctr">
              <a:buNone/>
              <a:defRPr sz="6425"/>
            </a:lvl1pPr>
            <a:lvl2pPr marL="1223970" indent="0" algn="ctr">
              <a:buNone/>
              <a:defRPr sz="5354"/>
            </a:lvl2pPr>
            <a:lvl3pPr marL="2447940" indent="0" algn="ctr">
              <a:buNone/>
              <a:defRPr sz="4819"/>
            </a:lvl3pPr>
            <a:lvl4pPr marL="3671910" indent="0" algn="ctr">
              <a:buNone/>
              <a:defRPr sz="4283"/>
            </a:lvl4pPr>
            <a:lvl5pPr marL="4895880" indent="0" algn="ctr">
              <a:buNone/>
              <a:defRPr sz="4283"/>
            </a:lvl5pPr>
            <a:lvl6pPr marL="6119851" indent="0" algn="ctr">
              <a:buNone/>
              <a:defRPr sz="4283"/>
            </a:lvl6pPr>
            <a:lvl7pPr marL="7343821" indent="0" algn="ctr">
              <a:buNone/>
              <a:defRPr sz="4283"/>
            </a:lvl7pPr>
            <a:lvl8pPr marL="8567791" indent="0" algn="ctr">
              <a:buNone/>
              <a:defRPr sz="4283"/>
            </a:lvl8pPr>
            <a:lvl9pPr marL="9791761" indent="0" algn="ctr">
              <a:buNone/>
              <a:defRPr sz="428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81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17965" y="2300034"/>
            <a:ext cx="5278338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82950" y="2300034"/>
            <a:ext cx="15529024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65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07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200" y="10770172"/>
            <a:ext cx="21113353" cy="17970262"/>
          </a:xfrm>
        </p:spPr>
        <p:txBody>
          <a:bodyPr anchor="b"/>
          <a:lstStyle>
            <a:lvl1pPr>
              <a:defRPr sz="1606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200" y="28910440"/>
            <a:ext cx="21113353" cy="9450136"/>
          </a:xfrm>
        </p:spPr>
        <p:txBody>
          <a:bodyPr/>
          <a:lstStyle>
            <a:lvl1pPr marL="0" indent="0">
              <a:buNone/>
              <a:defRPr sz="6425">
                <a:solidFill>
                  <a:schemeClr val="tx1"/>
                </a:solidFill>
              </a:defRPr>
            </a:lvl1pPr>
            <a:lvl2pPr marL="1223970" indent="0">
              <a:buNone/>
              <a:defRPr sz="5354">
                <a:solidFill>
                  <a:schemeClr val="tx1">
                    <a:tint val="75000"/>
                  </a:schemeClr>
                </a:solidFill>
              </a:defRPr>
            </a:lvl2pPr>
            <a:lvl3pPr marL="2447940" indent="0">
              <a:buNone/>
              <a:defRPr sz="4819">
                <a:solidFill>
                  <a:schemeClr val="tx1">
                    <a:tint val="75000"/>
                  </a:schemeClr>
                </a:solidFill>
              </a:defRPr>
            </a:lvl3pPr>
            <a:lvl4pPr marL="3671910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4pPr>
            <a:lvl5pPr marL="4895880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5pPr>
            <a:lvl6pPr marL="6119851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6pPr>
            <a:lvl7pPr marL="7343821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7pPr>
            <a:lvl8pPr marL="8567791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8pPr>
            <a:lvl9pPr marL="9791761" indent="0">
              <a:buNone/>
              <a:defRPr sz="42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2949" y="11500170"/>
            <a:ext cx="104036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2620" y="11500170"/>
            <a:ext cx="104036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6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2300044"/>
            <a:ext cx="21113353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6139" y="10590160"/>
            <a:ext cx="10355869" cy="5190073"/>
          </a:xfrm>
        </p:spPr>
        <p:txBody>
          <a:bodyPr anchor="b"/>
          <a:lstStyle>
            <a:lvl1pPr marL="0" indent="0">
              <a:buNone/>
              <a:defRPr sz="6425" b="1"/>
            </a:lvl1pPr>
            <a:lvl2pPr marL="1223970" indent="0">
              <a:buNone/>
              <a:defRPr sz="5354" b="1"/>
            </a:lvl2pPr>
            <a:lvl3pPr marL="2447940" indent="0">
              <a:buNone/>
              <a:defRPr sz="4819" b="1"/>
            </a:lvl3pPr>
            <a:lvl4pPr marL="3671910" indent="0">
              <a:buNone/>
              <a:defRPr sz="4283" b="1"/>
            </a:lvl4pPr>
            <a:lvl5pPr marL="4895880" indent="0">
              <a:buNone/>
              <a:defRPr sz="4283" b="1"/>
            </a:lvl5pPr>
            <a:lvl6pPr marL="6119851" indent="0">
              <a:buNone/>
              <a:defRPr sz="4283" b="1"/>
            </a:lvl6pPr>
            <a:lvl7pPr marL="7343821" indent="0">
              <a:buNone/>
              <a:defRPr sz="4283" b="1"/>
            </a:lvl7pPr>
            <a:lvl8pPr marL="8567791" indent="0">
              <a:buNone/>
              <a:defRPr sz="4283" b="1"/>
            </a:lvl8pPr>
            <a:lvl9pPr marL="9791761" indent="0">
              <a:buNone/>
              <a:defRPr sz="428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6139" y="15780233"/>
            <a:ext cx="10355869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92621" y="10590160"/>
            <a:ext cx="10406870" cy="5190073"/>
          </a:xfrm>
        </p:spPr>
        <p:txBody>
          <a:bodyPr anchor="b"/>
          <a:lstStyle>
            <a:lvl1pPr marL="0" indent="0">
              <a:buNone/>
              <a:defRPr sz="6425" b="1"/>
            </a:lvl1pPr>
            <a:lvl2pPr marL="1223970" indent="0">
              <a:buNone/>
              <a:defRPr sz="5354" b="1"/>
            </a:lvl2pPr>
            <a:lvl3pPr marL="2447940" indent="0">
              <a:buNone/>
              <a:defRPr sz="4819" b="1"/>
            </a:lvl3pPr>
            <a:lvl4pPr marL="3671910" indent="0">
              <a:buNone/>
              <a:defRPr sz="4283" b="1"/>
            </a:lvl4pPr>
            <a:lvl5pPr marL="4895880" indent="0">
              <a:buNone/>
              <a:defRPr sz="4283" b="1"/>
            </a:lvl5pPr>
            <a:lvl6pPr marL="6119851" indent="0">
              <a:buNone/>
              <a:defRPr sz="4283" b="1"/>
            </a:lvl6pPr>
            <a:lvl7pPr marL="7343821" indent="0">
              <a:buNone/>
              <a:defRPr sz="4283" b="1"/>
            </a:lvl7pPr>
            <a:lvl8pPr marL="8567791" indent="0">
              <a:buNone/>
              <a:defRPr sz="4283" b="1"/>
            </a:lvl8pPr>
            <a:lvl9pPr marL="9791761" indent="0">
              <a:buNone/>
              <a:defRPr sz="428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92621" y="15780233"/>
            <a:ext cx="10406870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39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01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2880042"/>
            <a:ext cx="7895195" cy="10080149"/>
          </a:xfrm>
        </p:spPr>
        <p:txBody>
          <a:bodyPr anchor="b"/>
          <a:lstStyle>
            <a:lvl1pPr>
              <a:defRPr sz="85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870" y="6220102"/>
            <a:ext cx="12392620" cy="30700453"/>
          </a:xfrm>
        </p:spPr>
        <p:txBody>
          <a:bodyPr/>
          <a:lstStyle>
            <a:lvl1pPr>
              <a:defRPr sz="8567"/>
            </a:lvl1pPr>
            <a:lvl2pPr>
              <a:defRPr sz="7496"/>
            </a:lvl2pPr>
            <a:lvl3pPr>
              <a:defRPr sz="6425"/>
            </a:lvl3pPr>
            <a:lvl4pPr>
              <a:defRPr sz="5354"/>
            </a:lvl4pPr>
            <a:lvl5pPr>
              <a:defRPr sz="5354"/>
            </a:lvl5pPr>
            <a:lvl6pPr>
              <a:defRPr sz="5354"/>
            </a:lvl6pPr>
            <a:lvl7pPr>
              <a:defRPr sz="5354"/>
            </a:lvl7pPr>
            <a:lvl8pPr>
              <a:defRPr sz="5354"/>
            </a:lvl8pPr>
            <a:lvl9pPr>
              <a:defRPr sz="535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7" y="12960191"/>
            <a:ext cx="7895195" cy="24010358"/>
          </a:xfrm>
        </p:spPr>
        <p:txBody>
          <a:bodyPr/>
          <a:lstStyle>
            <a:lvl1pPr marL="0" indent="0">
              <a:buNone/>
              <a:defRPr sz="4283"/>
            </a:lvl1pPr>
            <a:lvl2pPr marL="1223970" indent="0">
              <a:buNone/>
              <a:defRPr sz="3748"/>
            </a:lvl2pPr>
            <a:lvl3pPr marL="2447940" indent="0">
              <a:buNone/>
              <a:defRPr sz="3213"/>
            </a:lvl3pPr>
            <a:lvl4pPr marL="3671910" indent="0">
              <a:buNone/>
              <a:defRPr sz="2677"/>
            </a:lvl4pPr>
            <a:lvl5pPr marL="4895880" indent="0">
              <a:buNone/>
              <a:defRPr sz="2677"/>
            </a:lvl5pPr>
            <a:lvl6pPr marL="6119851" indent="0">
              <a:buNone/>
              <a:defRPr sz="2677"/>
            </a:lvl6pPr>
            <a:lvl7pPr marL="7343821" indent="0">
              <a:buNone/>
              <a:defRPr sz="2677"/>
            </a:lvl7pPr>
            <a:lvl8pPr marL="8567791" indent="0">
              <a:buNone/>
              <a:defRPr sz="2677"/>
            </a:lvl8pPr>
            <a:lvl9pPr marL="9791761" indent="0">
              <a:buNone/>
              <a:defRPr sz="267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11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137" y="2880042"/>
            <a:ext cx="7895195" cy="10080149"/>
          </a:xfrm>
        </p:spPr>
        <p:txBody>
          <a:bodyPr anchor="b"/>
          <a:lstStyle>
            <a:lvl1pPr>
              <a:defRPr sz="85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06870" y="6220102"/>
            <a:ext cx="12392620" cy="30700453"/>
          </a:xfrm>
        </p:spPr>
        <p:txBody>
          <a:bodyPr anchor="t"/>
          <a:lstStyle>
            <a:lvl1pPr marL="0" indent="0">
              <a:buNone/>
              <a:defRPr sz="8567"/>
            </a:lvl1pPr>
            <a:lvl2pPr marL="1223970" indent="0">
              <a:buNone/>
              <a:defRPr sz="7496"/>
            </a:lvl2pPr>
            <a:lvl3pPr marL="2447940" indent="0">
              <a:buNone/>
              <a:defRPr sz="6425"/>
            </a:lvl3pPr>
            <a:lvl4pPr marL="3671910" indent="0">
              <a:buNone/>
              <a:defRPr sz="5354"/>
            </a:lvl4pPr>
            <a:lvl5pPr marL="4895880" indent="0">
              <a:buNone/>
              <a:defRPr sz="5354"/>
            </a:lvl5pPr>
            <a:lvl6pPr marL="6119851" indent="0">
              <a:buNone/>
              <a:defRPr sz="5354"/>
            </a:lvl6pPr>
            <a:lvl7pPr marL="7343821" indent="0">
              <a:buNone/>
              <a:defRPr sz="5354"/>
            </a:lvl7pPr>
            <a:lvl8pPr marL="8567791" indent="0">
              <a:buNone/>
              <a:defRPr sz="5354"/>
            </a:lvl8pPr>
            <a:lvl9pPr marL="9791761" indent="0">
              <a:buNone/>
              <a:defRPr sz="535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6137" y="12960191"/>
            <a:ext cx="7895195" cy="24010358"/>
          </a:xfrm>
        </p:spPr>
        <p:txBody>
          <a:bodyPr/>
          <a:lstStyle>
            <a:lvl1pPr marL="0" indent="0">
              <a:buNone/>
              <a:defRPr sz="4283"/>
            </a:lvl1pPr>
            <a:lvl2pPr marL="1223970" indent="0">
              <a:buNone/>
              <a:defRPr sz="3748"/>
            </a:lvl2pPr>
            <a:lvl3pPr marL="2447940" indent="0">
              <a:buNone/>
              <a:defRPr sz="3213"/>
            </a:lvl3pPr>
            <a:lvl4pPr marL="3671910" indent="0">
              <a:buNone/>
              <a:defRPr sz="2677"/>
            </a:lvl4pPr>
            <a:lvl5pPr marL="4895880" indent="0">
              <a:buNone/>
              <a:defRPr sz="2677"/>
            </a:lvl5pPr>
            <a:lvl6pPr marL="6119851" indent="0">
              <a:buNone/>
              <a:defRPr sz="2677"/>
            </a:lvl6pPr>
            <a:lvl7pPr marL="7343821" indent="0">
              <a:buNone/>
              <a:defRPr sz="2677"/>
            </a:lvl7pPr>
            <a:lvl8pPr marL="8567791" indent="0">
              <a:buNone/>
              <a:defRPr sz="2677"/>
            </a:lvl8pPr>
            <a:lvl9pPr marL="9791761" indent="0">
              <a:buNone/>
              <a:defRPr sz="267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43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2949" y="2300044"/>
            <a:ext cx="21113353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2949" y="11500170"/>
            <a:ext cx="21113353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82949" y="40040601"/>
            <a:ext cx="550783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DDC8-6B9C-7C47-A367-8665DF44459F}" type="datetimeFigureOut">
              <a:rPr lang="pt-BR" smtClean="0"/>
              <a:t>24/05/2023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08752" y="40040601"/>
            <a:ext cx="826174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88470" y="40040601"/>
            <a:ext cx="550783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05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447940" rtl="0" eaLnBrk="1" latinLnBrk="0" hangingPunct="1">
        <a:lnSpc>
          <a:spcPct val="90000"/>
        </a:lnSpc>
        <a:spcBef>
          <a:spcPct val="0"/>
        </a:spcBef>
        <a:buNone/>
        <a:defRPr sz="117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1985" indent="-611985" algn="l" defTabSz="2447940" rtl="0" eaLnBrk="1" latinLnBrk="0" hangingPunct="1">
        <a:lnSpc>
          <a:spcPct val="90000"/>
        </a:lnSpc>
        <a:spcBef>
          <a:spcPts val="2677"/>
        </a:spcBef>
        <a:buFont typeface="Arial" panose="020B0604020202020204" pitchFamily="34" charset="0"/>
        <a:buChar char="•"/>
        <a:defRPr sz="7496" kern="1200">
          <a:solidFill>
            <a:schemeClr val="tx1"/>
          </a:solidFill>
          <a:latin typeface="+mn-lt"/>
          <a:ea typeface="+mn-ea"/>
          <a:cs typeface="+mn-cs"/>
        </a:defRPr>
      </a:lvl1pPr>
      <a:lvl2pPr marL="1835955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6425" kern="1200">
          <a:solidFill>
            <a:schemeClr val="tx1"/>
          </a:solidFill>
          <a:latin typeface="+mn-lt"/>
          <a:ea typeface="+mn-ea"/>
          <a:cs typeface="+mn-cs"/>
        </a:defRPr>
      </a:lvl2pPr>
      <a:lvl3pPr marL="3059925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5354" kern="1200">
          <a:solidFill>
            <a:schemeClr val="tx1"/>
          </a:solidFill>
          <a:latin typeface="+mn-lt"/>
          <a:ea typeface="+mn-ea"/>
          <a:cs typeface="+mn-cs"/>
        </a:defRPr>
      </a:lvl3pPr>
      <a:lvl4pPr marL="4283895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4pPr>
      <a:lvl5pPr marL="550786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5pPr>
      <a:lvl6pPr marL="673183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6pPr>
      <a:lvl7pPr marL="795580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7pPr>
      <a:lvl8pPr marL="917977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8pPr>
      <a:lvl9pPr marL="10403746" indent="-611985" algn="l" defTabSz="2447940" rtl="0" eaLnBrk="1" latinLnBrk="0" hangingPunct="1">
        <a:lnSpc>
          <a:spcPct val="90000"/>
        </a:lnSpc>
        <a:spcBef>
          <a:spcPts val="1339"/>
        </a:spcBef>
        <a:buFont typeface="Arial" panose="020B0604020202020204" pitchFamily="34" charset="0"/>
        <a:buChar char="•"/>
        <a:defRPr sz="4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1pPr>
      <a:lvl2pPr marL="122397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2pPr>
      <a:lvl3pPr marL="244794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3pPr>
      <a:lvl4pPr marL="367191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4pPr>
      <a:lvl5pPr marL="4895880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5pPr>
      <a:lvl6pPr marL="611985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6pPr>
      <a:lvl7pPr marL="734382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7pPr>
      <a:lvl8pPr marL="856779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8pPr>
      <a:lvl9pPr marL="9791761" algn="l" defTabSz="2447940" rtl="0" eaLnBrk="1" latinLnBrk="0" hangingPunct="1">
        <a:defRPr sz="4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D40C36-AFA0-92CF-6018-436AF112858C}"/>
              </a:ext>
            </a:extLst>
          </p:cNvPr>
          <p:cNvSpPr txBox="1"/>
          <p:nvPr/>
        </p:nvSpPr>
        <p:spPr>
          <a:xfrm>
            <a:off x="1371600" y="4318000"/>
            <a:ext cx="2219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DD1EE3-E336-5964-3D4A-F01CCA062439}"/>
              </a:ext>
            </a:extLst>
          </p:cNvPr>
          <p:cNvSpPr txBox="1"/>
          <p:nvPr/>
        </p:nvSpPr>
        <p:spPr>
          <a:xfrm>
            <a:off x="1371600" y="5804258"/>
            <a:ext cx="2219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i="1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pt-BR" sz="5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13C065-713A-7499-3305-1BD4C5BD2465}"/>
              </a:ext>
            </a:extLst>
          </p:cNvPr>
          <p:cNvSpPr txBox="1"/>
          <p:nvPr/>
        </p:nvSpPr>
        <p:spPr>
          <a:xfrm>
            <a:off x="1371600" y="6676788"/>
            <a:ext cx="2219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Filiação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AEF534-1EB2-B1FB-2153-8005936F3820}"/>
              </a:ext>
            </a:extLst>
          </p:cNvPr>
          <p:cNvSpPr txBox="1"/>
          <p:nvPr/>
        </p:nvSpPr>
        <p:spPr>
          <a:xfrm>
            <a:off x="1371600" y="8759588"/>
            <a:ext cx="10312400" cy="2594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000" b="1" i="0" dirty="0">
              <a:solidFill>
                <a:srgbClr val="7B889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sem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uctus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eu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ipsum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augue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ante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33E119-A53A-2B98-8B04-CCE813AC4793}"/>
              </a:ext>
            </a:extLst>
          </p:cNvPr>
          <p:cNvSpPr txBox="1"/>
          <p:nvPr/>
        </p:nvSpPr>
        <p:spPr>
          <a:xfrm>
            <a:off x="12795250" y="8759588"/>
            <a:ext cx="10312400" cy="2409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sem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eu mi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CONSIDERAÇÕES </a:t>
            </a:r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FINAIS</a:t>
            </a:r>
            <a:endParaRPr lang="pt-BR" sz="4000" b="1" i="0" dirty="0">
              <a:solidFill>
                <a:srgbClr val="7B889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quis ipsum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augue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b="0" i="0" dirty="0" err="1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4000" b="0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massa.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0288E4-A653-941B-3911-03779BD01752}"/>
              </a:ext>
            </a:extLst>
          </p:cNvPr>
          <p:cNvSpPr txBox="1"/>
          <p:nvPr/>
        </p:nvSpPr>
        <p:spPr>
          <a:xfrm>
            <a:off x="1625600" y="34961811"/>
            <a:ext cx="201168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i="0" dirty="0">
                <a:solidFill>
                  <a:srgbClr val="7B889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algn="just"/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1D0A6C-AF2C-0250-E556-FEDBD760057D}"/>
              </a:ext>
            </a:extLst>
          </p:cNvPr>
          <p:cNvSpPr txBox="1"/>
          <p:nvPr/>
        </p:nvSpPr>
        <p:spPr>
          <a:xfrm>
            <a:off x="11684000" y="39420800"/>
            <a:ext cx="1120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LOGO DA SUA INSTITUIÇÃO</a:t>
            </a:r>
          </a:p>
        </p:txBody>
      </p:sp>
    </p:spTree>
    <p:extLst>
      <p:ext uri="{BB962C8B-B14F-4D97-AF65-F5344CB8AC3E}">
        <p14:creationId xmlns:p14="http://schemas.microsoft.com/office/powerpoint/2010/main" val="1001853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471</Words>
  <Application>Microsoft Macintosh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Guilherme Corsi Trautwein</dc:creator>
  <cp:lastModifiedBy>Luiz Guilherme Corsi Trautwein</cp:lastModifiedBy>
  <cp:revision>2</cp:revision>
  <dcterms:created xsi:type="dcterms:W3CDTF">2023-05-24T20:56:42Z</dcterms:created>
  <dcterms:modified xsi:type="dcterms:W3CDTF">2023-05-24T21:25:59Z</dcterms:modified>
</cp:coreProperties>
</file>